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58" r:id="rId6"/>
    <p:sldId id="273" r:id="rId7"/>
    <p:sldId id="303" r:id="rId8"/>
    <p:sldId id="290" r:id="rId9"/>
    <p:sldId id="291" r:id="rId10"/>
    <p:sldId id="292" r:id="rId11"/>
    <p:sldId id="304" r:id="rId12"/>
    <p:sldId id="305" r:id="rId13"/>
    <p:sldId id="307" r:id="rId14"/>
    <p:sldId id="302" r:id="rId15"/>
    <p:sldId id="263" r:id="rId16"/>
    <p:sldId id="310" r:id="rId17"/>
    <p:sldId id="294" r:id="rId18"/>
    <p:sldId id="295" r:id="rId19"/>
    <p:sldId id="296" r:id="rId20"/>
    <p:sldId id="297" r:id="rId21"/>
    <p:sldId id="298" r:id="rId22"/>
    <p:sldId id="311" r:id="rId23"/>
    <p:sldId id="301" r:id="rId24"/>
    <p:sldId id="300" r:id="rId25"/>
    <p:sldId id="299" r:id="rId26"/>
    <p:sldId id="276" r:id="rId27"/>
    <p:sldId id="277" r:id="rId28"/>
    <p:sldId id="278" r:id="rId29"/>
    <p:sldId id="279" r:id="rId30"/>
    <p:sldId id="309" r:id="rId31"/>
    <p:sldId id="280" r:id="rId32"/>
    <p:sldId id="281" r:id="rId33"/>
    <p:sldId id="284" r:id="rId34"/>
    <p:sldId id="282" r:id="rId35"/>
    <p:sldId id="285" r:id="rId36"/>
    <p:sldId id="306" r:id="rId37"/>
    <p:sldId id="288" r:id="rId38"/>
    <p:sldId id="274" r:id="rId39"/>
    <p:sldId id="257" r:id="rId40"/>
    <p:sldId id="272" r:id="rId4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i Coppola" initials="GC" lastIdx="1" clrIdx="0">
    <p:extLst>
      <p:ext uri="{19B8F6BF-5375-455C-9EA6-DF929625EA0E}">
        <p15:presenceInfo xmlns:p15="http://schemas.microsoft.com/office/powerpoint/2012/main" userId="7838d7b6c5c36cc1" providerId="Windows Live"/>
      </p:ext>
    </p:extLst>
  </p:cmAuthor>
  <p:cmAuthor id="2" name="EDOARDO D'AMICIS" initials="ED" lastIdx="1" clrIdx="1">
    <p:extLst>
      <p:ext uri="{19B8F6BF-5375-455C-9EA6-DF929625EA0E}">
        <p15:presenceInfo xmlns:p15="http://schemas.microsoft.com/office/powerpoint/2012/main" userId="EDOARDO D'AMIC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125"/>
    <a:srgbClr val="EB30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C5E8E4-A96A-4938-B18F-E44926A95886}" v="30" dt="2020-12-07T15:14:54.3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83291" autoAdjust="0"/>
  </p:normalViewPr>
  <p:slideViewPr>
    <p:cSldViewPr snapToGrid="0" snapToObjects="1">
      <p:cViewPr varScale="1">
        <p:scale>
          <a:sx n="71" d="100"/>
          <a:sy n="71" d="100"/>
        </p:scale>
        <p:origin x="173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i Coppola" userId="7838d7b6c5c36cc1" providerId="LiveId" clId="{62C5E8E4-A96A-4938-B18F-E44926A95886}"/>
    <pc:docChg chg="undo custSel addSld delSld modSld sldOrd">
      <pc:chgData name="Giovanni Coppola" userId="7838d7b6c5c36cc1" providerId="LiveId" clId="{62C5E8E4-A96A-4938-B18F-E44926A95886}" dt="2020-12-07T15:19:31.450" v="286" actId="20577"/>
      <pc:docMkLst>
        <pc:docMk/>
      </pc:docMkLst>
      <pc:sldChg chg="modNotesTx">
        <pc:chgData name="Giovanni Coppola" userId="7838d7b6c5c36cc1" providerId="LiveId" clId="{62C5E8E4-A96A-4938-B18F-E44926A95886}" dt="2020-12-07T15:18:39.294" v="243" actId="20577"/>
        <pc:sldMkLst>
          <pc:docMk/>
          <pc:sldMk cId="3703422025" sldId="256"/>
        </pc:sldMkLst>
      </pc:sldChg>
      <pc:sldChg chg="modNotesTx">
        <pc:chgData name="Giovanni Coppola" userId="7838d7b6c5c36cc1" providerId="LiveId" clId="{62C5E8E4-A96A-4938-B18F-E44926A95886}" dt="2020-12-07T15:18:31.836" v="242" actId="20577"/>
        <pc:sldMkLst>
          <pc:docMk/>
          <pc:sldMk cId="775770459" sldId="258"/>
        </pc:sldMkLst>
      </pc:sldChg>
      <pc:sldChg chg="modNotesTx">
        <pc:chgData name="Giovanni Coppola" userId="7838d7b6c5c36cc1" providerId="LiveId" clId="{62C5E8E4-A96A-4938-B18F-E44926A95886}" dt="2020-12-07T15:18:26.346" v="241" actId="20577"/>
        <pc:sldMkLst>
          <pc:docMk/>
          <pc:sldMk cId="4130282197" sldId="273"/>
        </pc:sldMkLst>
      </pc:sldChg>
      <pc:sldChg chg="del">
        <pc:chgData name="Giovanni Coppola" userId="7838d7b6c5c36cc1" providerId="LiveId" clId="{62C5E8E4-A96A-4938-B18F-E44926A95886}" dt="2020-12-07T15:07:45.102" v="140" actId="2696"/>
        <pc:sldMkLst>
          <pc:docMk/>
          <pc:sldMk cId="4067206937" sldId="289"/>
        </pc:sldMkLst>
      </pc:sldChg>
      <pc:sldChg chg="modNotesTx">
        <pc:chgData name="Giovanni Coppola" userId="7838d7b6c5c36cc1" providerId="LiveId" clId="{62C5E8E4-A96A-4938-B18F-E44926A95886}" dt="2020-12-07T15:18:14.914" v="239" actId="20577"/>
        <pc:sldMkLst>
          <pc:docMk/>
          <pc:sldMk cId="157207924" sldId="290"/>
        </pc:sldMkLst>
      </pc:sldChg>
      <pc:sldChg chg="modNotesTx">
        <pc:chgData name="Giovanni Coppola" userId="7838d7b6c5c36cc1" providerId="LiveId" clId="{62C5E8E4-A96A-4938-B18F-E44926A95886}" dt="2020-12-07T15:18:06.329" v="238" actId="20577"/>
        <pc:sldMkLst>
          <pc:docMk/>
          <pc:sldMk cId="2677515847" sldId="291"/>
        </pc:sldMkLst>
      </pc:sldChg>
      <pc:sldChg chg="addSp delSp mod addAnim delAnim modNotesTx">
        <pc:chgData name="Giovanni Coppola" userId="7838d7b6c5c36cc1" providerId="LiveId" clId="{62C5E8E4-A96A-4938-B18F-E44926A95886}" dt="2020-12-07T15:17:58.799" v="237" actId="478"/>
        <pc:sldMkLst>
          <pc:docMk/>
          <pc:sldMk cId="1176573124" sldId="292"/>
        </pc:sldMkLst>
        <pc:spChg chg="add del">
          <ac:chgData name="Giovanni Coppola" userId="7838d7b6c5c36cc1" providerId="LiveId" clId="{62C5E8E4-A96A-4938-B18F-E44926A95886}" dt="2020-12-07T15:17:58.356" v="236" actId="478"/>
          <ac:spMkLst>
            <pc:docMk/>
            <pc:sldMk cId="1176573124" sldId="292"/>
            <ac:spMk id="4" creationId="{00A884ED-98CA-475C-B0D8-78EA7F8B0DD8}"/>
          </ac:spMkLst>
        </pc:spChg>
        <pc:spChg chg="add del">
          <ac:chgData name="Giovanni Coppola" userId="7838d7b6c5c36cc1" providerId="LiveId" clId="{62C5E8E4-A96A-4938-B18F-E44926A95886}" dt="2020-12-07T15:17:58.799" v="237" actId="478"/>
          <ac:spMkLst>
            <pc:docMk/>
            <pc:sldMk cId="1176573124" sldId="292"/>
            <ac:spMk id="10" creationId="{BB1D1D07-D1C4-4FCA-B214-DB0A0D80F064}"/>
          </ac:spMkLst>
        </pc:spChg>
        <pc:spChg chg="add del">
          <ac:chgData name="Giovanni Coppola" userId="7838d7b6c5c36cc1" providerId="LiveId" clId="{62C5E8E4-A96A-4938-B18F-E44926A95886}" dt="2020-12-07T15:17:57.303" v="234" actId="478"/>
          <ac:spMkLst>
            <pc:docMk/>
            <pc:sldMk cId="1176573124" sldId="292"/>
            <ac:spMk id="12" creationId="{1C5055AC-B184-42B5-9FE4-B55841FC489B}"/>
          </ac:spMkLst>
        </pc:spChg>
        <pc:spChg chg="add del">
          <ac:chgData name="Giovanni Coppola" userId="7838d7b6c5c36cc1" providerId="LiveId" clId="{62C5E8E4-A96A-4938-B18F-E44926A95886}" dt="2020-12-07T15:17:57.739" v="235" actId="478"/>
          <ac:spMkLst>
            <pc:docMk/>
            <pc:sldMk cId="1176573124" sldId="292"/>
            <ac:spMk id="14" creationId="{C9D45828-A1DD-4E02-B4E3-2EA07E1EADA1}"/>
          </ac:spMkLst>
        </pc:spChg>
      </pc:sldChg>
      <pc:sldChg chg="addSp delSp modSp mod modNotesTx">
        <pc:chgData name="Giovanni Coppola" userId="7838d7b6c5c36cc1" providerId="LiveId" clId="{62C5E8E4-A96A-4938-B18F-E44926A95886}" dt="2020-12-07T15:19:31.450" v="286" actId="20577"/>
        <pc:sldMkLst>
          <pc:docMk/>
          <pc:sldMk cId="1706083430" sldId="294"/>
        </pc:sldMkLst>
        <pc:spChg chg="del">
          <ac:chgData name="Giovanni Coppola" userId="7838d7b6c5c36cc1" providerId="LiveId" clId="{62C5E8E4-A96A-4938-B18F-E44926A95886}" dt="2020-12-07T15:00:53.641" v="67" actId="478"/>
          <ac:spMkLst>
            <pc:docMk/>
            <pc:sldMk cId="1706083430" sldId="294"/>
            <ac:spMk id="11" creationId="{4F4C5C4D-77BC-4CBE-B7C5-53992C8013F5}"/>
          </ac:spMkLst>
        </pc:spChg>
        <pc:picChg chg="del mod">
          <ac:chgData name="Giovanni Coppola" userId="7838d7b6c5c36cc1" providerId="LiveId" clId="{62C5E8E4-A96A-4938-B18F-E44926A95886}" dt="2020-12-07T15:00:45.021" v="63" actId="478"/>
          <ac:picMkLst>
            <pc:docMk/>
            <pc:sldMk cId="1706083430" sldId="294"/>
            <ac:picMk id="6" creationId="{88EF9F4E-ABAB-411A-B1E6-9D36E9DF903A}"/>
          </ac:picMkLst>
        </pc:picChg>
        <pc:picChg chg="add mod modCrop">
          <ac:chgData name="Giovanni Coppola" userId="7838d7b6c5c36cc1" providerId="LiveId" clId="{62C5E8E4-A96A-4938-B18F-E44926A95886}" dt="2020-12-07T15:02:26.286" v="83" actId="1076"/>
          <ac:picMkLst>
            <pc:docMk/>
            <pc:sldMk cId="1706083430" sldId="294"/>
            <ac:picMk id="7" creationId="{BD417C9A-DA1C-4A6B-8E29-F865323B20A7}"/>
          </ac:picMkLst>
        </pc:picChg>
        <pc:picChg chg="mod">
          <ac:chgData name="Giovanni Coppola" userId="7838d7b6c5c36cc1" providerId="LiveId" clId="{62C5E8E4-A96A-4938-B18F-E44926A95886}" dt="2020-12-07T15:01:11.614" v="72" actId="1076"/>
          <ac:picMkLst>
            <pc:docMk/>
            <pc:sldMk cId="1706083430" sldId="294"/>
            <ac:picMk id="8" creationId="{6E562694-1A0F-4BCA-B1C1-2F9A33A94592}"/>
          </ac:picMkLst>
        </pc:picChg>
        <pc:picChg chg="del mod">
          <ac:chgData name="Giovanni Coppola" userId="7838d7b6c5c36cc1" providerId="LiveId" clId="{62C5E8E4-A96A-4938-B18F-E44926A95886}" dt="2020-12-07T15:00:42.977" v="62" actId="478"/>
          <ac:picMkLst>
            <pc:docMk/>
            <pc:sldMk cId="1706083430" sldId="294"/>
            <ac:picMk id="12" creationId="{4D7E3B88-EB27-4B38-8AEF-3BC60DB5E427}"/>
          </ac:picMkLst>
        </pc:picChg>
        <pc:picChg chg="add mod">
          <ac:chgData name="Giovanni Coppola" userId="7838d7b6c5c36cc1" providerId="LiveId" clId="{62C5E8E4-A96A-4938-B18F-E44926A95886}" dt="2020-12-07T15:02:05.790" v="79" actId="1076"/>
          <ac:picMkLst>
            <pc:docMk/>
            <pc:sldMk cId="1706083430" sldId="294"/>
            <ac:picMk id="13" creationId="{B7DBC3DC-4766-435F-9E39-08D6BC7CDA95}"/>
          </ac:picMkLst>
        </pc:picChg>
        <pc:picChg chg="add mod">
          <ac:chgData name="Giovanni Coppola" userId="7838d7b6c5c36cc1" providerId="LiveId" clId="{62C5E8E4-A96A-4938-B18F-E44926A95886}" dt="2020-12-07T15:02:03.302" v="78" actId="1076"/>
          <ac:picMkLst>
            <pc:docMk/>
            <pc:sldMk cId="1706083430" sldId="294"/>
            <ac:picMk id="14" creationId="{6C54EEF3-4168-44A8-8255-17D9D8DD3AC7}"/>
          </ac:picMkLst>
        </pc:picChg>
        <pc:picChg chg="add mod">
          <ac:chgData name="Giovanni Coppola" userId="7838d7b6c5c36cc1" providerId="LiveId" clId="{62C5E8E4-A96A-4938-B18F-E44926A95886}" dt="2020-12-07T15:02:36.893" v="86" actId="14100"/>
          <ac:picMkLst>
            <pc:docMk/>
            <pc:sldMk cId="1706083430" sldId="294"/>
            <ac:picMk id="15" creationId="{85ED5404-982D-4F2C-BCB0-A1A3B79EB32A}"/>
          </ac:picMkLst>
        </pc:picChg>
      </pc:sldChg>
      <pc:sldChg chg="addSp delSp modSp mod">
        <pc:chgData name="Giovanni Coppola" userId="7838d7b6c5c36cc1" providerId="LiveId" clId="{62C5E8E4-A96A-4938-B18F-E44926A95886}" dt="2020-12-07T15:06:11.814" v="136" actId="14100"/>
        <pc:sldMkLst>
          <pc:docMk/>
          <pc:sldMk cId="2185615033" sldId="295"/>
        </pc:sldMkLst>
        <pc:picChg chg="del">
          <ac:chgData name="Giovanni Coppola" userId="7838d7b6c5c36cc1" providerId="LiveId" clId="{62C5E8E4-A96A-4938-B18F-E44926A95886}" dt="2020-12-07T15:02:49.208" v="87" actId="478"/>
          <ac:picMkLst>
            <pc:docMk/>
            <pc:sldMk cId="2185615033" sldId="295"/>
            <ac:picMk id="6" creationId="{371B5F52-3932-48ED-BA09-3B8EEEBBD6BA}"/>
          </ac:picMkLst>
        </pc:picChg>
        <pc:picChg chg="mod">
          <ac:chgData name="Giovanni Coppola" userId="7838d7b6c5c36cc1" providerId="LiveId" clId="{62C5E8E4-A96A-4938-B18F-E44926A95886}" dt="2020-12-07T15:03:10.805" v="94" actId="1076"/>
          <ac:picMkLst>
            <pc:docMk/>
            <pc:sldMk cId="2185615033" sldId="295"/>
            <ac:picMk id="8" creationId="{28F917B8-2441-431B-B2E3-438FDCEBE58B}"/>
          </ac:picMkLst>
        </pc:picChg>
        <pc:picChg chg="mod">
          <ac:chgData name="Giovanni Coppola" userId="7838d7b6c5c36cc1" providerId="LiveId" clId="{62C5E8E4-A96A-4938-B18F-E44926A95886}" dt="2020-12-07T15:02:58.221" v="90" actId="1076"/>
          <ac:picMkLst>
            <pc:docMk/>
            <pc:sldMk cId="2185615033" sldId="295"/>
            <ac:picMk id="9" creationId="{EC96C809-35CB-4D7C-8F93-E81FB6DFC195}"/>
          </ac:picMkLst>
        </pc:picChg>
        <pc:picChg chg="add mod">
          <ac:chgData name="Giovanni Coppola" userId="7838d7b6c5c36cc1" providerId="LiveId" clId="{62C5E8E4-A96A-4938-B18F-E44926A95886}" dt="2020-12-07T15:06:11.814" v="136" actId="14100"/>
          <ac:picMkLst>
            <pc:docMk/>
            <pc:sldMk cId="2185615033" sldId="295"/>
            <ac:picMk id="10" creationId="{05827B61-9084-46F2-9351-BAC8186AD965}"/>
          </ac:picMkLst>
        </pc:picChg>
        <pc:picChg chg="add mod">
          <ac:chgData name="Giovanni Coppola" userId="7838d7b6c5c36cc1" providerId="LiveId" clId="{62C5E8E4-A96A-4938-B18F-E44926A95886}" dt="2020-12-07T15:04:38.950" v="115" actId="1076"/>
          <ac:picMkLst>
            <pc:docMk/>
            <pc:sldMk cId="2185615033" sldId="295"/>
            <ac:picMk id="11" creationId="{00FAB8C5-C9E9-4CAD-917F-097971FCC1EC}"/>
          </ac:picMkLst>
        </pc:picChg>
        <pc:picChg chg="mod">
          <ac:chgData name="Giovanni Coppola" userId="7838d7b6c5c36cc1" providerId="LiveId" clId="{62C5E8E4-A96A-4938-B18F-E44926A95886}" dt="2020-12-07T15:03:03.358" v="92" actId="14100"/>
          <ac:picMkLst>
            <pc:docMk/>
            <pc:sldMk cId="2185615033" sldId="295"/>
            <ac:picMk id="12" creationId="{9F440BF1-2AD4-469F-AF95-874428540FE4}"/>
          </ac:picMkLst>
        </pc:picChg>
        <pc:picChg chg="add mod">
          <ac:chgData name="Giovanni Coppola" userId="7838d7b6c5c36cc1" providerId="LiveId" clId="{62C5E8E4-A96A-4938-B18F-E44926A95886}" dt="2020-12-07T15:04:33.335" v="113" actId="1076"/>
          <ac:picMkLst>
            <pc:docMk/>
            <pc:sldMk cId="2185615033" sldId="295"/>
            <ac:picMk id="13" creationId="{D5E8890B-F119-49BB-B543-B6F5E305BF3B}"/>
          </ac:picMkLst>
        </pc:picChg>
        <pc:picChg chg="add mod">
          <ac:chgData name="Giovanni Coppola" userId="7838d7b6c5c36cc1" providerId="LiveId" clId="{62C5E8E4-A96A-4938-B18F-E44926A95886}" dt="2020-12-07T15:04:28.758" v="111" actId="1076"/>
          <ac:picMkLst>
            <pc:docMk/>
            <pc:sldMk cId="2185615033" sldId="295"/>
            <ac:picMk id="14" creationId="{701BDAD5-5D59-4267-8176-31E84FEE0E41}"/>
          </ac:picMkLst>
        </pc:picChg>
      </pc:sldChg>
      <pc:sldChg chg="addSp modSp">
        <pc:chgData name="Giovanni Coppola" userId="7838d7b6c5c36cc1" providerId="LiveId" clId="{62C5E8E4-A96A-4938-B18F-E44926A95886}" dt="2020-12-07T15:14:29.731" v="220"/>
        <pc:sldMkLst>
          <pc:docMk/>
          <pc:sldMk cId="3006760699" sldId="296"/>
        </pc:sldMkLst>
        <pc:picChg chg="add mod">
          <ac:chgData name="Giovanni Coppola" userId="7838d7b6c5c36cc1" providerId="LiveId" clId="{62C5E8E4-A96A-4938-B18F-E44926A95886}" dt="2020-12-07T15:14:29.731" v="220"/>
          <ac:picMkLst>
            <pc:docMk/>
            <pc:sldMk cId="3006760699" sldId="296"/>
            <ac:picMk id="9" creationId="{12D17F1B-0891-4F88-95C6-1F94A8781C0E}"/>
          </ac:picMkLst>
        </pc:picChg>
      </pc:sldChg>
      <pc:sldChg chg="addSp modSp">
        <pc:chgData name="Giovanni Coppola" userId="7838d7b6c5c36cc1" providerId="LiveId" clId="{62C5E8E4-A96A-4938-B18F-E44926A95886}" dt="2020-12-07T15:14:32.334" v="221"/>
        <pc:sldMkLst>
          <pc:docMk/>
          <pc:sldMk cId="3174128462" sldId="297"/>
        </pc:sldMkLst>
        <pc:picChg chg="add mod">
          <ac:chgData name="Giovanni Coppola" userId="7838d7b6c5c36cc1" providerId="LiveId" clId="{62C5E8E4-A96A-4938-B18F-E44926A95886}" dt="2020-12-07T15:14:32.334" v="221"/>
          <ac:picMkLst>
            <pc:docMk/>
            <pc:sldMk cId="3174128462" sldId="297"/>
            <ac:picMk id="9" creationId="{1BCD0C8A-41FB-467D-AB46-FAE5CBACBA82}"/>
          </ac:picMkLst>
        </pc:picChg>
      </pc:sldChg>
      <pc:sldChg chg="addSp delSp modSp mod">
        <pc:chgData name="Giovanni Coppola" userId="7838d7b6c5c36cc1" providerId="LiveId" clId="{62C5E8E4-A96A-4938-B18F-E44926A95886}" dt="2020-12-07T15:16:39.598" v="228" actId="14100"/>
        <pc:sldMkLst>
          <pc:docMk/>
          <pc:sldMk cId="4152829066" sldId="298"/>
        </pc:sldMkLst>
        <pc:picChg chg="mod">
          <ac:chgData name="Giovanni Coppola" userId="7838d7b6c5c36cc1" providerId="LiveId" clId="{62C5E8E4-A96A-4938-B18F-E44926A95886}" dt="2020-12-07T15:16:37.598" v="227" actId="14100"/>
          <ac:picMkLst>
            <pc:docMk/>
            <pc:sldMk cId="4152829066" sldId="298"/>
            <ac:picMk id="6" creationId="{8D7AF754-A12C-40AA-8DAB-57A887055FAA}"/>
          </ac:picMkLst>
        </pc:picChg>
        <pc:picChg chg="add mod">
          <ac:chgData name="Giovanni Coppola" userId="7838d7b6c5c36cc1" providerId="LiveId" clId="{62C5E8E4-A96A-4938-B18F-E44926A95886}" dt="2020-12-07T15:11:22.084" v="157" actId="962"/>
          <ac:picMkLst>
            <pc:docMk/>
            <pc:sldMk cId="4152829066" sldId="298"/>
            <ac:picMk id="7" creationId="{050A7C84-49F2-464A-9C10-EA8C04C32440}"/>
          </ac:picMkLst>
        </pc:picChg>
        <pc:picChg chg="mod">
          <ac:chgData name="Giovanni Coppola" userId="7838d7b6c5c36cc1" providerId="LiveId" clId="{62C5E8E4-A96A-4938-B18F-E44926A95886}" dt="2020-12-07T15:16:39.598" v="228" actId="14100"/>
          <ac:picMkLst>
            <pc:docMk/>
            <pc:sldMk cId="4152829066" sldId="298"/>
            <ac:picMk id="8" creationId="{85FFADBD-906A-4297-AB96-51A9569E614A}"/>
          </ac:picMkLst>
        </pc:picChg>
        <pc:picChg chg="del">
          <ac:chgData name="Giovanni Coppola" userId="7838d7b6c5c36cc1" providerId="LiveId" clId="{62C5E8E4-A96A-4938-B18F-E44926A95886}" dt="2020-12-07T15:10:54.448" v="145" actId="478"/>
          <ac:picMkLst>
            <pc:docMk/>
            <pc:sldMk cId="4152829066" sldId="298"/>
            <ac:picMk id="10" creationId="{97939C78-91DA-4035-A8DF-9E2AEE21504A}"/>
          </ac:picMkLst>
        </pc:picChg>
        <pc:picChg chg="add mod">
          <ac:chgData name="Giovanni Coppola" userId="7838d7b6c5c36cc1" providerId="LiveId" clId="{62C5E8E4-A96A-4938-B18F-E44926A95886}" dt="2020-12-07T15:11:34.719" v="163" actId="962"/>
          <ac:picMkLst>
            <pc:docMk/>
            <pc:sldMk cId="4152829066" sldId="298"/>
            <ac:picMk id="11" creationId="{C70C3A7A-1351-4A73-ACA8-473B8C2708B3}"/>
          </ac:picMkLst>
        </pc:picChg>
        <pc:picChg chg="add mod">
          <ac:chgData name="Giovanni Coppola" userId="7838d7b6c5c36cc1" providerId="LiveId" clId="{62C5E8E4-A96A-4938-B18F-E44926A95886}" dt="2020-12-07T15:14:36.804" v="222"/>
          <ac:picMkLst>
            <pc:docMk/>
            <pc:sldMk cId="4152829066" sldId="298"/>
            <ac:picMk id="12" creationId="{8002ED41-03EC-4F0A-8D8A-B0F5DE34749B}"/>
          </ac:picMkLst>
        </pc:picChg>
      </pc:sldChg>
      <pc:sldChg chg="addSp modSp">
        <pc:chgData name="Giovanni Coppola" userId="7838d7b6c5c36cc1" providerId="LiveId" clId="{62C5E8E4-A96A-4938-B18F-E44926A95886}" dt="2020-12-07T15:14:54.327" v="226"/>
        <pc:sldMkLst>
          <pc:docMk/>
          <pc:sldMk cId="1740682235" sldId="299"/>
        </pc:sldMkLst>
        <pc:picChg chg="add mod">
          <ac:chgData name="Giovanni Coppola" userId="7838d7b6c5c36cc1" providerId="LiveId" clId="{62C5E8E4-A96A-4938-B18F-E44926A95886}" dt="2020-12-07T15:14:54.327" v="226"/>
          <ac:picMkLst>
            <pc:docMk/>
            <pc:sldMk cId="1740682235" sldId="299"/>
            <ac:picMk id="13" creationId="{FF870AC3-E25D-4CEC-A54F-0F16AE436664}"/>
          </ac:picMkLst>
        </pc:picChg>
      </pc:sldChg>
      <pc:sldChg chg="addSp modSp">
        <pc:chgData name="Giovanni Coppola" userId="7838d7b6c5c36cc1" providerId="LiveId" clId="{62C5E8E4-A96A-4938-B18F-E44926A95886}" dt="2020-12-07T15:14:50.081" v="225"/>
        <pc:sldMkLst>
          <pc:docMk/>
          <pc:sldMk cId="3628349235" sldId="300"/>
        </pc:sldMkLst>
        <pc:picChg chg="add mod">
          <ac:chgData name="Giovanni Coppola" userId="7838d7b6c5c36cc1" providerId="LiveId" clId="{62C5E8E4-A96A-4938-B18F-E44926A95886}" dt="2020-12-07T15:14:50.081" v="225"/>
          <ac:picMkLst>
            <pc:docMk/>
            <pc:sldMk cId="3628349235" sldId="300"/>
            <ac:picMk id="10" creationId="{B84E722E-94DB-43D2-ABB2-C91EB85105E2}"/>
          </ac:picMkLst>
        </pc:picChg>
      </pc:sldChg>
      <pc:sldChg chg="addSp delSp modSp mod">
        <pc:chgData name="Giovanni Coppola" userId="7838d7b6c5c36cc1" providerId="LiveId" clId="{62C5E8E4-A96A-4938-B18F-E44926A95886}" dt="2020-12-07T15:14:46.129" v="224"/>
        <pc:sldMkLst>
          <pc:docMk/>
          <pc:sldMk cId="893439301" sldId="301"/>
        </pc:sldMkLst>
        <pc:picChg chg="add mod">
          <ac:chgData name="Giovanni Coppola" userId="7838d7b6c5c36cc1" providerId="LiveId" clId="{62C5E8E4-A96A-4938-B18F-E44926A95886}" dt="2020-12-07T15:13:45.141" v="205" actId="1076"/>
          <ac:picMkLst>
            <pc:docMk/>
            <pc:sldMk cId="893439301" sldId="301"/>
            <ac:picMk id="5" creationId="{B7B34F49-AC9D-47CE-8B4D-2054932A1F28}"/>
          </ac:picMkLst>
        </pc:picChg>
        <pc:picChg chg="del">
          <ac:chgData name="Giovanni Coppola" userId="7838d7b6c5c36cc1" providerId="LiveId" clId="{62C5E8E4-A96A-4938-B18F-E44926A95886}" dt="2020-12-07T15:12:24.034" v="173" actId="21"/>
          <ac:picMkLst>
            <pc:docMk/>
            <pc:sldMk cId="893439301" sldId="301"/>
            <ac:picMk id="6" creationId="{08FACD40-2D25-42DD-99BF-B282133D75D8}"/>
          </ac:picMkLst>
        </pc:picChg>
        <pc:picChg chg="mod">
          <ac:chgData name="Giovanni Coppola" userId="7838d7b6c5c36cc1" providerId="LiveId" clId="{62C5E8E4-A96A-4938-B18F-E44926A95886}" dt="2020-12-07T15:13:17.069" v="194" actId="14100"/>
          <ac:picMkLst>
            <pc:docMk/>
            <pc:sldMk cId="893439301" sldId="301"/>
            <ac:picMk id="8" creationId="{A42649FD-6922-4483-9EDC-7888895D9FAE}"/>
          </ac:picMkLst>
        </pc:picChg>
        <pc:picChg chg="mod">
          <ac:chgData name="Giovanni Coppola" userId="7838d7b6c5c36cc1" providerId="LiveId" clId="{62C5E8E4-A96A-4938-B18F-E44926A95886}" dt="2020-12-07T15:13:27.480" v="197" actId="14100"/>
          <ac:picMkLst>
            <pc:docMk/>
            <pc:sldMk cId="893439301" sldId="301"/>
            <ac:picMk id="10" creationId="{22D96E64-C975-4071-8719-48A93345513C}"/>
          </ac:picMkLst>
        </pc:picChg>
        <pc:picChg chg="add mod">
          <ac:chgData name="Giovanni Coppola" userId="7838d7b6c5c36cc1" providerId="LiveId" clId="{62C5E8E4-A96A-4938-B18F-E44926A95886}" dt="2020-12-07T15:14:12.756" v="217" actId="1076"/>
          <ac:picMkLst>
            <pc:docMk/>
            <pc:sldMk cId="893439301" sldId="301"/>
            <ac:picMk id="11" creationId="{DBCC5639-2301-4218-8D6A-B23B191FA4F6}"/>
          </ac:picMkLst>
        </pc:picChg>
        <pc:picChg chg="mod">
          <ac:chgData name="Giovanni Coppola" userId="7838d7b6c5c36cc1" providerId="LiveId" clId="{62C5E8E4-A96A-4938-B18F-E44926A95886}" dt="2020-12-07T15:13:22.381" v="195" actId="14100"/>
          <ac:picMkLst>
            <pc:docMk/>
            <pc:sldMk cId="893439301" sldId="301"/>
            <ac:picMk id="12" creationId="{F03BDDE7-F3EF-4826-9471-D46E5D4266B8}"/>
          </ac:picMkLst>
        </pc:picChg>
        <pc:picChg chg="add mod">
          <ac:chgData name="Giovanni Coppola" userId="7838d7b6c5c36cc1" providerId="LiveId" clId="{62C5E8E4-A96A-4938-B18F-E44926A95886}" dt="2020-12-07T15:14:18.588" v="219" actId="14100"/>
          <ac:picMkLst>
            <pc:docMk/>
            <pc:sldMk cId="893439301" sldId="301"/>
            <ac:picMk id="14" creationId="{4BC0C93F-A168-40C4-96AC-2F9F8E43AB4D}"/>
          </ac:picMkLst>
        </pc:picChg>
        <pc:picChg chg="add mod">
          <ac:chgData name="Giovanni Coppola" userId="7838d7b6c5c36cc1" providerId="LiveId" clId="{62C5E8E4-A96A-4938-B18F-E44926A95886}" dt="2020-12-07T15:14:46.129" v="224"/>
          <ac:picMkLst>
            <pc:docMk/>
            <pc:sldMk cId="893439301" sldId="301"/>
            <ac:picMk id="15" creationId="{F558358F-F31C-4BC6-8413-4EADE5C1928B}"/>
          </ac:picMkLst>
        </pc:picChg>
      </pc:sldChg>
      <pc:sldChg chg="modNotesTx">
        <pc:chgData name="Giovanni Coppola" userId="7838d7b6c5c36cc1" providerId="LiveId" clId="{62C5E8E4-A96A-4938-B18F-E44926A95886}" dt="2020-12-07T15:18:20.342" v="240" actId="20577"/>
        <pc:sldMkLst>
          <pc:docMk/>
          <pc:sldMk cId="826188941" sldId="303"/>
        </pc:sldMkLst>
      </pc:sldChg>
      <pc:sldChg chg="modNotesTx">
        <pc:chgData name="Giovanni Coppola" userId="7838d7b6c5c36cc1" providerId="LiveId" clId="{62C5E8E4-A96A-4938-B18F-E44926A95886}" dt="2020-12-07T15:19:04.465" v="282" actId="6549"/>
        <pc:sldMkLst>
          <pc:docMk/>
          <pc:sldMk cId="501355790" sldId="304"/>
        </pc:sldMkLst>
      </pc:sldChg>
      <pc:sldChg chg="modNotesTx">
        <pc:chgData name="Giovanni Coppola" userId="7838d7b6c5c36cc1" providerId="LiveId" clId="{62C5E8E4-A96A-4938-B18F-E44926A95886}" dt="2020-12-07T15:19:09.024" v="283" actId="20577"/>
        <pc:sldMkLst>
          <pc:docMk/>
          <pc:sldMk cId="1195454110" sldId="305"/>
        </pc:sldMkLst>
      </pc:sldChg>
      <pc:sldChg chg="modNotesTx">
        <pc:chgData name="Giovanni Coppola" userId="7838d7b6c5c36cc1" providerId="LiveId" clId="{62C5E8E4-A96A-4938-B18F-E44926A95886}" dt="2020-12-07T15:19:19.772" v="284" actId="20577"/>
        <pc:sldMkLst>
          <pc:docMk/>
          <pc:sldMk cId="1548342266" sldId="307"/>
        </pc:sldMkLst>
      </pc:sldChg>
      <pc:sldChg chg="del">
        <pc:chgData name="Giovanni Coppola" userId="7838d7b6c5c36cc1" providerId="LiveId" clId="{62C5E8E4-A96A-4938-B18F-E44926A95886}" dt="2020-12-07T15:07:48.181" v="141" actId="2696"/>
        <pc:sldMkLst>
          <pc:docMk/>
          <pc:sldMk cId="3507059028" sldId="308"/>
        </pc:sldMkLst>
      </pc:sldChg>
      <pc:sldChg chg="new del">
        <pc:chgData name="Giovanni Coppola" userId="7838d7b6c5c36cc1" providerId="LiveId" clId="{62C5E8E4-A96A-4938-B18F-E44926A95886}" dt="2020-12-07T14:58:11.440" v="29" actId="2696"/>
        <pc:sldMkLst>
          <pc:docMk/>
          <pc:sldMk cId="2674915642" sldId="310"/>
        </pc:sldMkLst>
      </pc:sldChg>
      <pc:sldChg chg="addSp delSp modSp add mod ord modNotesTx">
        <pc:chgData name="Giovanni Coppola" userId="7838d7b6c5c36cc1" providerId="LiveId" clId="{62C5E8E4-A96A-4938-B18F-E44926A95886}" dt="2020-12-07T15:19:27.104" v="285" actId="20577"/>
        <pc:sldMkLst>
          <pc:docMk/>
          <pc:sldMk cId="2834159358" sldId="310"/>
        </pc:sldMkLst>
        <pc:spChg chg="mod">
          <ac:chgData name="Giovanni Coppola" userId="7838d7b6c5c36cc1" providerId="LiveId" clId="{62C5E8E4-A96A-4938-B18F-E44926A95886}" dt="2020-12-07T15:07:37.374" v="139" actId="1076"/>
          <ac:spMkLst>
            <pc:docMk/>
            <pc:sldMk cId="2834159358" sldId="310"/>
            <ac:spMk id="11" creationId="{4F4C5C4D-77BC-4CBE-B7C5-53992C8013F5}"/>
          </ac:spMkLst>
        </pc:spChg>
        <pc:picChg chg="mod">
          <ac:chgData name="Giovanni Coppola" userId="7838d7b6c5c36cc1" providerId="LiveId" clId="{62C5E8E4-A96A-4938-B18F-E44926A95886}" dt="2020-12-07T15:01:34.567" v="75" actId="1076"/>
          <ac:picMkLst>
            <pc:docMk/>
            <pc:sldMk cId="2834159358" sldId="310"/>
            <ac:picMk id="6" creationId="{88EF9F4E-ABAB-411A-B1E6-9D36E9DF903A}"/>
          </ac:picMkLst>
        </pc:picChg>
        <pc:picChg chg="mod">
          <ac:chgData name="Giovanni Coppola" userId="7838d7b6c5c36cc1" providerId="LiveId" clId="{62C5E8E4-A96A-4938-B18F-E44926A95886}" dt="2020-12-07T15:06:15.686" v="137" actId="14100"/>
          <ac:picMkLst>
            <pc:docMk/>
            <pc:sldMk cId="2834159358" sldId="310"/>
            <ac:picMk id="7" creationId="{BD417C9A-DA1C-4A6B-8E29-F865323B20A7}"/>
          </ac:picMkLst>
        </pc:picChg>
        <pc:picChg chg="del mod">
          <ac:chgData name="Giovanni Coppola" userId="7838d7b6c5c36cc1" providerId="LiveId" clId="{62C5E8E4-A96A-4938-B18F-E44926A95886}" dt="2020-12-07T14:58:38.912" v="37" actId="478"/>
          <ac:picMkLst>
            <pc:docMk/>
            <pc:sldMk cId="2834159358" sldId="310"/>
            <ac:picMk id="8" creationId="{6E562694-1A0F-4BCA-B1C1-2F9A33A94592}"/>
          </ac:picMkLst>
        </pc:picChg>
        <pc:picChg chg="add mod">
          <ac:chgData name="Giovanni Coppola" userId="7838d7b6c5c36cc1" providerId="LiveId" clId="{62C5E8E4-A96A-4938-B18F-E44926A95886}" dt="2020-12-07T14:59:00.998" v="41" actId="1076"/>
          <ac:picMkLst>
            <pc:docMk/>
            <pc:sldMk cId="2834159358" sldId="310"/>
            <ac:picMk id="10" creationId="{BD5F1757-257B-40AC-9E42-21F72435F0DA}"/>
          </ac:picMkLst>
        </pc:picChg>
        <pc:picChg chg="mod">
          <ac:chgData name="Giovanni Coppola" userId="7838d7b6c5c36cc1" providerId="LiveId" clId="{62C5E8E4-A96A-4938-B18F-E44926A95886}" dt="2020-12-07T15:05:46.596" v="135" actId="1076"/>
          <ac:picMkLst>
            <pc:docMk/>
            <pc:sldMk cId="2834159358" sldId="310"/>
            <ac:picMk id="12" creationId="{4D7E3B88-EB27-4B38-8AEF-3BC60DB5E427}"/>
          </ac:picMkLst>
        </pc:picChg>
        <pc:picChg chg="add mod">
          <ac:chgData name="Giovanni Coppola" userId="7838d7b6c5c36cc1" providerId="LiveId" clId="{62C5E8E4-A96A-4938-B18F-E44926A95886}" dt="2020-12-07T14:59:33.439" v="49" actId="1076"/>
          <ac:picMkLst>
            <pc:docMk/>
            <pc:sldMk cId="2834159358" sldId="310"/>
            <ac:picMk id="13" creationId="{78B6E36A-34FC-449B-8FEB-3B8C06506DE2}"/>
          </ac:picMkLst>
        </pc:picChg>
      </pc:sldChg>
      <pc:sldChg chg="addSp delSp modSp add mod">
        <pc:chgData name="Giovanni Coppola" userId="7838d7b6c5c36cc1" providerId="LiveId" clId="{62C5E8E4-A96A-4938-B18F-E44926A95886}" dt="2020-12-07T15:14:39.505" v="223"/>
        <pc:sldMkLst>
          <pc:docMk/>
          <pc:sldMk cId="40783310" sldId="311"/>
        </pc:sldMkLst>
        <pc:picChg chg="del">
          <ac:chgData name="Giovanni Coppola" userId="7838d7b6c5c36cc1" providerId="LiveId" clId="{62C5E8E4-A96A-4938-B18F-E44926A95886}" dt="2020-12-07T15:10:40.904" v="143" actId="478"/>
          <ac:picMkLst>
            <pc:docMk/>
            <pc:sldMk cId="40783310" sldId="311"/>
            <ac:picMk id="6" creationId="{8D7AF754-A12C-40AA-8DAB-57A887055FAA}"/>
          </ac:picMkLst>
        </pc:picChg>
        <pc:picChg chg="add mod">
          <ac:chgData name="Giovanni Coppola" userId="7838d7b6c5c36cc1" providerId="LiveId" clId="{62C5E8E4-A96A-4938-B18F-E44926A95886}" dt="2020-12-07T15:12:57.586" v="186" actId="14100"/>
          <ac:picMkLst>
            <pc:docMk/>
            <pc:sldMk cId="40783310" sldId="311"/>
            <ac:picMk id="7" creationId="{BEA0F9BA-A103-4A21-9A48-7914D23C668B}"/>
          </ac:picMkLst>
        </pc:picChg>
        <pc:picChg chg="del">
          <ac:chgData name="Giovanni Coppola" userId="7838d7b6c5c36cc1" providerId="LiveId" clId="{62C5E8E4-A96A-4938-B18F-E44926A95886}" dt="2020-12-07T15:10:51.040" v="144" actId="478"/>
          <ac:picMkLst>
            <pc:docMk/>
            <pc:sldMk cId="40783310" sldId="311"/>
            <ac:picMk id="8" creationId="{85FFADBD-906A-4297-AB96-51A9569E614A}"/>
          </ac:picMkLst>
        </pc:picChg>
        <pc:picChg chg="mod">
          <ac:chgData name="Giovanni Coppola" userId="7838d7b6c5c36cc1" providerId="LiveId" clId="{62C5E8E4-A96A-4938-B18F-E44926A95886}" dt="2020-12-07T15:12:11.620" v="168" actId="1076"/>
          <ac:picMkLst>
            <pc:docMk/>
            <pc:sldMk cId="40783310" sldId="311"/>
            <ac:picMk id="10" creationId="{97939C78-91DA-4035-A8DF-9E2AEE21504A}"/>
          </ac:picMkLst>
        </pc:picChg>
        <pc:picChg chg="add mod">
          <ac:chgData name="Giovanni Coppola" userId="7838d7b6c5c36cc1" providerId="LiveId" clId="{62C5E8E4-A96A-4938-B18F-E44926A95886}" dt="2020-12-07T15:12:36.133" v="178" actId="1076"/>
          <ac:picMkLst>
            <pc:docMk/>
            <pc:sldMk cId="40783310" sldId="311"/>
            <ac:picMk id="11" creationId="{CFD98129-ABBF-4658-8F7F-8812F295F770}"/>
          </ac:picMkLst>
        </pc:picChg>
        <pc:picChg chg="add mod">
          <ac:chgData name="Giovanni Coppola" userId="7838d7b6c5c36cc1" providerId="LiveId" clId="{62C5E8E4-A96A-4938-B18F-E44926A95886}" dt="2020-12-07T15:13:01.084" v="188" actId="1076"/>
          <ac:picMkLst>
            <pc:docMk/>
            <pc:sldMk cId="40783310" sldId="311"/>
            <ac:picMk id="12" creationId="{2B3CAA4D-7F22-4F2C-89CB-5EF41A64A9BD}"/>
          </ac:picMkLst>
        </pc:picChg>
        <pc:picChg chg="add mod">
          <ac:chgData name="Giovanni Coppola" userId="7838d7b6c5c36cc1" providerId="LiveId" clId="{62C5E8E4-A96A-4938-B18F-E44926A95886}" dt="2020-12-07T15:14:39.505" v="223"/>
          <ac:picMkLst>
            <pc:docMk/>
            <pc:sldMk cId="40783310" sldId="311"/>
            <ac:picMk id="13" creationId="{AF2EB226-E54C-4613-9620-CFEEC674318B}"/>
          </ac:picMkLst>
        </pc:picChg>
      </pc:sldChg>
      <pc:sldChg chg="add del">
        <pc:chgData name="Giovanni Coppola" userId="7838d7b6c5c36cc1" providerId="LiveId" clId="{62C5E8E4-A96A-4938-B18F-E44926A95886}" dt="2020-12-07T15:03:52.593" v="101"/>
        <pc:sldMkLst>
          <pc:docMk/>
          <pc:sldMk cId="3005425135" sldId="311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06T01:14:52.488" idx="1">
    <p:pos x="10" y="10"/>
    <p:text>I don't like this term, I will change it for sure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C68A3-539B-614C-AEED-9F3672566120}" type="datetimeFigureOut">
              <a:rPr lang="it-IT" smtClean="0"/>
              <a:t>07/12/2020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7824B-A553-014E-91C5-21C7C50A6CB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92693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825F9-C3E2-E147-B6D3-335C60204E37}" type="datetimeFigureOut">
              <a:rPr lang="it-IT" smtClean="0"/>
              <a:t>07/12/2020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8AB75-C383-C444-BAD8-6C37ACA013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867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AB75-C383-C444-BAD8-6C37ACA0136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604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AB75-C383-C444-BAD8-6C37ACA0136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907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AB75-C383-C444-BAD8-6C37ACA0136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379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AB75-C383-C444-BAD8-6C37ACA0136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709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AB75-C383-C444-BAD8-6C37ACA0136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5768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AB75-C383-C444-BAD8-6C37ACA0136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411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AB75-C383-C444-BAD8-6C37ACA0136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1042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AB75-C383-C444-BAD8-6C37ACA0136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3503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AB75-C383-C444-BAD8-6C37ACA0136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6706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AB75-C383-C444-BAD8-6C37ACA0136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2408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AB75-C383-C444-BAD8-6C37ACA0136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845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AB75-C383-C444-BAD8-6C37ACA0136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8431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AB75-C383-C444-BAD8-6C37ACA0136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2048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>
          <a:xfrm>
            <a:off x="474341" y="2493698"/>
            <a:ext cx="8231383" cy="4013942"/>
          </a:xfrm>
          <a:prstGeom prst="rect">
            <a:avLst/>
          </a:prstGeom>
          <a:solidFill>
            <a:srgbClr val="EF31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440000" y="2988000"/>
            <a:ext cx="6400800" cy="1080000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ts val="4480"/>
              </a:lnSpc>
              <a:defRPr sz="4400" b="1" i="0">
                <a:solidFill>
                  <a:schemeClr val="bg1"/>
                </a:solidFill>
                <a:latin typeface="Gotham ExtraLight" panose="02000603030000020004" pitchFamily="2" charset="0"/>
                <a:cs typeface="Gotham ExtraLight" panose="02000603030000020004" pitchFamily="2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40000" y="4392000"/>
            <a:ext cx="6400800" cy="626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120"/>
              </a:lnSpc>
              <a:buNone/>
              <a:defRPr sz="3000">
                <a:solidFill>
                  <a:srgbClr val="FFFFFF"/>
                </a:solidFill>
                <a:latin typeface="Gotham Medium" panose="0200060303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366" y="448012"/>
            <a:ext cx="2460358" cy="988604"/>
          </a:xfrm>
          <a:prstGeom prst="rect">
            <a:avLst/>
          </a:prstGeom>
        </p:spPr>
      </p:pic>
      <p:sp>
        <p:nvSpPr>
          <p:cNvPr id="7" name="CasellaDiTesto 6"/>
          <p:cNvSpPr txBox="1"/>
          <p:nvPr userDrawn="1"/>
        </p:nvSpPr>
        <p:spPr>
          <a:xfrm>
            <a:off x="474340" y="6515751"/>
            <a:ext cx="823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latin typeface="Gotham Light" panose="02000603030000020004" pitchFamily="2" charset="0"/>
              </a:rPr>
              <a:t>www.motorvehicleuniversity.com                                                            </a:t>
            </a:r>
            <a:r>
              <a:rPr lang="it-IT" sz="1400" b="1" baseline="0" dirty="0">
                <a:latin typeface="Gotham Light" panose="02000603030000020004" pitchFamily="2" charset="0"/>
              </a:rPr>
              <a:t>  </a:t>
            </a:r>
            <a:r>
              <a:rPr lang="it-IT" sz="1400" b="1" dirty="0">
                <a:latin typeface="Gotham Light" panose="02000603030000020004" pitchFamily="2" charset="0"/>
              </a:rPr>
              <a:t>www.aae.unimore.it</a:t>
            </a:r>
          </a:p>
        </p:txBody>
      </p:sp>
      <p:sp>
        <p:nvSpPr>
          <p:cNvPr id="8" name="CasellaDiTesto 7"/>
          <p:cNvSpPr txBox="1"/>
          <p:nvPr userDrawn="1"/>
        </p:nvSpPr>
        <p:spPr>
          <a:xfrm>
            <a:off x="474341" y="1641991"/>
            <a:ext cx="8231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atin typeface="Gotham Light" panose="02000603030000020004" pitchFamily="2" charset="0"/>
              </a:rPr>
              <a:t>Advanced</a:t>
            </a:r>
            <a:r>
              <a:rPr lang="it-IT" sz="3600" baseline="0" dirty="0">
                <a:latin typeface="Gotham Light" panose="02000603030000020004" pitchFamily="2" charset="0"/>
              </a:rPr>
              <a:t> Automotive Engineering</a:t>
            </a:r>
            <a:endParaRPr lang="it-IT" sz="3600" dirty="0">
              <a:latin typeface="Gotham Light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02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>
          <a:xfrm>
            <a:off x="1440000" y="306000"/>
            <a:ext cx="6562800" cy="514800"/>
          </a:xfrm>
          <a:prstGeom prst="rect">
            <a:avLst/>
          </a:prstGeom>
        </p:spPr>
        <p:txBody>
          <a:bodyPr anchor="ctr" anchorCtr="0"/>
          <a:lstStyle>
            <a:lvl1pPr>
              <a:defRPr b="1" i="0">
                <a:solidFill>
                  <a:schemeClr val="tx1"/>
                </a:solidFill>
                <a:latin typeface="Gotham Light" panose="02000603030000020004" pitchFamily="2" charset="0"/>
                <a:ea typeface="FZLanTingHeiS-UL-GB" panose="02000000000000000000" pitchFamily="2" charset="-122"/>
                <a:cs typeface="Gotham Light" panose="02000603030000020004" pitchFamily="2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4" name="Segnaposto contenuto 2"/>
          <p:cNvSpPr>
            <a:spLocks noGrp="1"/>
          </p:cNvSpPr>
          <p:nvPr>
            <p:ph idx="1"/>
          </p:nvPr>
        </p:nvSpPr>
        <p:spPr>
          <a:xfrm>
            <a:off x="1440000" y="2004090"/>
            <a:ext cx="6562800" cy="3391200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 algn="just">
              <a:buNone/>
              <a:defRPr sz="3000">
                <a:solidFill>
                  <a:schemeClr val="tx1"/>
                </a:solidFill>
                <a:latin typeface="Gotham Light" panose="02000603030000020004" pitchFamily="2" charset="0"/>
                <a:cs typeface="Gotham Light" panose="02000603030000020004" pitchFamily="2" charset="0"/>
              </a:defRPr>
            </a:lvl1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3"/>
          <p:cNvSpPr>
            <a:spLocks noGrp="1"/>
          </p:cNvSpPr>
          <p:nvPr>
            <p:ph type="dt" sz="half" idx="10"/>
          </p:nvPr>
        </p:nvSpPr>
        <p:spPr>
          <a:xfrm>
            <a:off x="1440000" y="6306345"/>
            <a:ext cx="932895" cy="365125"/>
          </a:xfrm>
          <a:prstGeom prst="rect">
            <a:avLst/>
          </a:prstGeom>
        </p:spPr>
        <p:txBody>
          <a:bodyPr anchor="t" anchorCtr="0"/>
          <a:lstStyle>
            <a:lvl1pPr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it-IT" dirty="0"/>
              <a:t>gg/mm/</a:t>
            </a:r>
            <a:r>
              <a:rPr lang="it-IT" dirty="0" err="1"/>
              <a:t>aaaa</a:t>
            </a:r>
            <a:endParaRPr lang="it-IT" dirty="0"/>
          </a:p>
        </p:txBody>
      </p:sp>
      <p:sp>
        <p:nvSpPr>
          <p:cNvPr id="6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68824" y="6306345"/>
            <a:ext cx="5175215" cy="365125"/>
          </a:xfrm>
          <a:prstGeom prst="rect">
            <a:avLst/>
          </a:prstGeom>
        </p:spPr>
        <p:txBody>
          <a:bodyPr anchor="t" anchorCtr="0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it-IT" dirty="0"/>
              <a:t>Nome insegnamento</a:t>
            </a:r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270226" y="6306345"/>
            <a:ext cx="416574" cy="365125"/>
          </a:xfrm>
          <a:prstGeom prst="rect">
            <a:avLst/>
          </a:prstGeom>
        </p:spPr>
        <p:txBody>
          <a:bodyPr anchor="t" anchorCtr="0"/>
          <a:lstStyle>
            <a:lvl1pPr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E0F8B7D7-B5E3-644D-9856-CC0934E6905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 hasCustomPrompt="1"/>
          </p:nvPr>
        </p:nvSpPr>
        <p:spPr>
          <a:xfrm>
            <a:off x="1440000" y="842400"/>
            <a:ext cx="6562800" cy="327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Gotham Light" panose="02000603030000020004" pitchFamily="2" charset="0"/>
                <a:ea typeface="FZLanTingHeiS-UL-GB" panose="02000000000000000000" pitchFamily="2" charset="-122"/>
                <a:cs typeface="Gotham Light" panose="02000603030000020004" pitchFamily="2" charset="0"/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5" y="6306345"/>
            <a:ext cx="828526" cy="3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7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0000" y="306000"/>
            <a:ext cx="6562800" cy="514800"/>
          </a:xfrm>
          <a:prstGeom prst="rect">
            <a:avLst/>
          </a:prstGeom>
        </p:spPr>
        <p:txBody>
          <a:bodyPr anchor="ctr" anchorCtr="0"/>
          <a:lstStyle>
            <a:lvl1pPr>
              <a:defRPr b="1" i="0">
                <a:solidFill>
                  <a:schemeClr val="tx1"/>
                </a:solidFill>
                <a:latin typeface="Gotham Light" panose="02000603030000020004" pitchFamily="2" charset="0"/>
                <a:cs typeface="Gotham Light" panose="02000603030000020004" pitchFamily="2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270226" y="6306345"/>
            <a:ext cx="416574" cy="365125"/>
          </a:xfrm>
          <a:prstGeom prst="rect">
            <a:avLst/>
          </a:prstGeom>
        </p:spPr>
        <p:txBody>
          <a:bodyPr anchor="t" anchorCtr="0"/>
          <a:lstStyle>
            <a:lvl1pPr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E0F8B7D7-B5E3-644D-9856-CC0934E6905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 hasCustomPrompt="1"/>
          </p:nvPr>
        </p:nvSpPr>
        <p:spPr>
          <a:xfrm>
            <a:off x="1440000" y="842400"/>
            <a:ext cx="6562800" cy="327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Gotham Light" panose="02000603030000020004" pitchFamily="2" charset="0"/>
                <a:cs typeface="Gotham Light" panose="02000603030000020004" pitchFamily="2" charset="0"/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1440000" y="6306345"/>
            <a:ext cx="932895" cy="365125"/>
          </a:xfrm>
          <a:prstGeom prst="rect">
            <a:avLst/>
          </a:prstGeom>
        </p:spPr>
        <p:txBody>
          <a:bodyPr anchor="t" anchorCtr="0"/>
          <a:lstStyle>
            <a:lvl1pPr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it-IT" dirty="0"/>
              <a:t>gg/mm/</a:t>
            </a:r>
            <a:r>
              <a:rPr lang="it-IT" dirty="0" err="1"/>
              <a:t>aaaa</a:t>
            </a:r>
            <a:endParaRPr lang="it-IT" dirty="0"/>
          </a:p>
        </p:txBody>
      </p:sp>
      <p:sp>
        <p:nvSpPr>
          <p:cNvPr id="10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68824" y="6306345"/>
            <a:ext cx="5175215" cy="365125"/>
          </a:xfrm>
          <a:prstGeom prst="rect">
            <a:avLst/>
          </a:prstGeom>
        </p:spPr>
        <p:txBody>
          <a:bodyPr anchor="t" anchorCtr="0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it-IT" dirty="0"/>
              <a:t>Nome insegnamento</a:t>
            </a:r>
          </a:p>
        </p:txBody>
      </p:sp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5" y="6306345"/>
            <a:ext cx="828526" cy="332912"/>
          </a:xfrm>
          <a:prstGeom prst="rect">
            <a:avLst/>
          </a:prstGeom>
        </p:spPr>
      </p:pic>
      <p:sp>
        <p:nvSpPr>
          <p:cNvPr id="11" name="Segnaposto testo 4"/>
          <p:cNvSpPr>
            <a:spLocks noGrp="1"/>
          </p:cNvSpPr>
          <p:nvPr>
            <p:ph type="body" idx="1"/>
          </p:nvPr>
        </p:nvSpPr>
        <p:spPr>
          <a:xfrm>
            <a:off x="415545" y="1717326"/>
            <a:ext cx="3978902" cy="751586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Gotham Light" panose="02000603030000020004" pitchFamily="2" charset="0"/>
              </a:defRPr>
            </a:lvl1pPr>
          </a:lstStyle>
          <a:p>
            <a:endParaRPr lang="it-IT" dirty="0"/>
          </a:p>
        </p:txBody>
      </p:sp>
      <p:sp>
        <p:nvSpPr>
          <p:cNvPr id="12" name="Segnaposto contenuto 5"/>
          <p:cNvSpPr>
            <a:spLocks noGrp="1"/>
          </p:cNvSpPr>
          <p:nvPr>
            <p:ph sz="half" idx="2"/>
          </p:nvPr>
        </p:nvSpPr>
        <p:spPr>
          <a:xfrm>
            <a:off x="415545" y="2666800"/>
            <a:ext cx="3978902" cy="3361138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3" name="Segnaposto testo 6"/>
          <p:cNvSpPr>
            <a:spLocks noGrp="1"/>
          </p:cNvSpPr>
          <p:nvPr>
            <p:ph type="body" sz="quarter" idx="3"/>
          </p:nvPr>
        </p:nvSpPr>
        <p:spPr>
          <a:xfrm>
            <a:off x="4678532" y="1717326"/>
            <a:ext cx="4016293" cy="751586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otham Light" panose="02000603030000020004" pitchFamily="2" charset="0"/>
              </a:defRPr>
            </a:lvl1pPr>
          </a:lstStyle>
          <a:p>
            <a:endParaRPr lang="it-IT" dirty="0"/>
          </a:p>
        </p:txBody>
      </p:sp>
      <p:sp>
        <p:nvSpPr>
          <p:cNvPr id="14" name="Segnaposto contenuto 7"/>
          <p:cNvSpPr>
            <a:spLocks noGrp="1"/>
          </p:cNvSpPr>
          <p:nvPr>
            <p:ph sz="quarter" idx="4"/>
          </p:nvPr>
        </p:nvSpPr>
        <p:spPr>
          <a:xfrm>
            <a:off x="4678532" y="2666800"/>
            <a:ext cx="4016293" cy="3361138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6475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otham Light" panose="02000603030000020004" pitchFamily="2" charset="0"/>
              </a:defRPr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692150" y="2068513"/>
            <a:ext cx="7823200" cy="3773487"/>
          </a:xfrm>
          <a:prstGeom prst="rect">
            <a:avLst/>
          </a:prstGeom>
        </p:spPr>
        <p:txBody>
          <a:bodyPr/>
          <a:lstStyle>
            <a:lvl1pPr>
              <a:defRPr>
                <a:latin typeface="Gotham Light" panose="02000603030000020004" pitchFamily="2" charset="0"/>
              </a:defRPr>
            </a:lvl1pPr>
            <a:lvl2pPr>
              <a:defRPr>
                <a:latin typeface="Gotham Light" panose="02000603030000020004" pitchFamily="2" charset="0"/>
              </a:defRPr>
            </a:lvl2pPr>
            <a:lvl3pPr>
              <a:defRPr>
                <a:latin typeface="Gotham Light" panose="02000603030000020004" pitchFamily="2" charset="0"/>
              </a:defRPr>
            </a:lvl3pPr>
            <a:lvl4pPr>
              <a:defRPr>
                <a:latin typeface="Gotham Light" panose="02000603030000020004" pitchFamily="2" charset="0"/>
              </a:defRPr>
            </a:lvl4pPr>
            <a:lvl5pPr>
              <a:defRPr>
                <a:latin typeface="Gotham Light" panose="02000603030000020004" pitchFamily="2" charset="0"/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3"/>
          <p:cNvSpPr>
            <a:spLocks noGrp="1"/>
          </p:cNvSpPr>
          <p:nvPr>
            <p:ph type="dt" sz="half" idx="11"/>
          </p:nvPr>
        </p:nvSpPr>
        <p:spPr>
          <a:xfrm>
            <a:off x="1440000" y="6306345"/>
            <a:ext cx="932895" cy="365125"/>
          </a:xfrm>
          <a:prstGeom prst="rect">
            <a:avLst/>
          </a:prstGeom>
        </p:spPr>
        <p:txBody>
          <a:bodyPr anchor="t" anchorCtr="0"/>
          <a:lstStyle>
            <a:lvl1pPr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it-IT" dirty="0"/>
              <a:t>gg/mm/</a:t>
            </a:r>
            <a:r>
              <a:rPr lang="it-IT" dirty="0" err="1"/>
              <a:t>aaaa</a:t>
            </a:r>
            <a:endParaRPr lang="it-IT" dirty="0"/>
          </a:p>
        </p:txBody>
      </p:sp>
      <p:sp>
        <p:nvSpPr>
          <p:cNvPr id="6" name="Segnaposto piè di pagina 4"/>
          <p:cNvSpPr>
            <a:spLocks noGrp="1"/>
          </p:cNvSpPr>
          <p:nvPr>
            <p:ph type="ftr" sz="quarter" idx="12"/>
          </p:nvPr>
        </p:nvSpPr>
        <p:spPr>
          <a:xfrm>
            <a:off x="2568824" y="6306345"/>
            <a:ext cx="5175215" cy="365125"/>
          </a:xfrm>
          <a:prstGeom prst="rect">
            <a:avLst/>
          </a:prstGeom>
        </p:spPr>
        <p:txBody>
          <a:bodyPr anchor="t" anchorCtr="0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it-IT" dirty="0"/>
              <a:t>Nome insegnamento</a:t>
            </a:r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13"/>
          </p:nvPr>
        </p:nvSpPr>
        <p:spPr>
          <a:xfrm>
            <a:off x="8270226" y="6306345"/>
            <a:ext cx="416574" cy="365125"/>
          </a:xfrm>
          <a:prstGeom prst="rect">
            <a:avLst/>
          </a:prstGeom>
        </p:spPr>
        <p:txBody>
          <a:bodyPr anchor="t" anchorCtr="0"/>
          <a:lstStyle>
            <a:lvl1pPr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E0F8B7D7-B5E3-644D-9856-CC0934E69055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5" y="6306345"/>
            <a:ext cx="828526" cy="3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76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un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otham Light" panose="02000603030000020004" pitchFamily="2" charset="0"/>
              </a:defRPr>
            </a:lvl1pPr>
          </a:lstStyle>
          <a:p>
            <a:r>
              <a:rPr lang="it-IT"/>
              <a:t>Fare clic per modificare lo stile del titolo</a:t>
            </a:r>
          </a:p>
        </p:txBody>
      </p:sp>
      <p:pic>
        <p:nvPicPr>
          <p:cNvPr id="5" name="Immagin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5" y="6306345"/>
            <a:ext cx="828526" cy="332912"/>
          </a:xfrm>
          <a:prstGeom prst="rect">
            <a:avLst/>
          </a:prstGeom>
        </p:spPr>
      </p:pic>
      <p:sp>
        <p:nvSpPr>
          <p:cNvPr id="6" name="Segnaposto data 3"/>
          <p:cNvSpPr>
            <a:spLocks noGrp="1"/>
          </p:cNvSpPr>
          <p:nvPr>
            <p:ph type="dt" sz="half" idx="12"/>
          </p:nvPr>
        </p:nvSpPr>
        <p:spPr>
          <a:xfrm>
            <a:off x="1440000" y="6306345"/>
            <a:ext cx="932895" cy="365125"/>
          </a:xfrm>
          <a:prstGeom prst="rect">
            <a:avLst/>
          </a:prstGeom>
        </p:spPr>
        <p:txBody>
          <a:bodyPr anchor="t" anchorCtr="0"/>
          <a:lstStyle>
            <a:lvl1pPr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it-IT" dirty="0"/>
              <a:t>gg/mm/</a:t>
            </a:r>
            <a:r>
              <a:rPr lang="it-IT" dirty="0" err="1"/>
              <a:t>aaaa</a:t>
            </a:r>
            <a:endParaRPr lang="it-IT" dirty="0"/>
          </a:p>
        </p:txBody>
      </p:sp>
      <p:sp>
        <p:nvSpPr>
          <p:cNvPr id="7" name="Segnaposto piè di pagina 4"/>
          <p:cNvSpPr>
            <a:spLocks noGrp="1"/>
          </p:cNvSpPr>
          <p:nvPr>
            <p:ph type="ftr" sz="quarter" idx="13"/>
          </p:nvPr>
        </p:nvSpPr>
        <p:spPr>
          <a:xfrm>
            <a:off x="2568824" y="6306345"/>
            <a:ext cx="5175215" cy="365125"/>
          </a:xfrm>
          <a:prstGeom prst="rect">
            <a:avLst/>
          </a:prstGeom>
        </p:spPr>
        <p:txBody>
          <a:bodyPr anchor="t" anchorCtr="0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it-IT" dirty="0"/>
              <a:t>Nome insegnamento</a:t>
            </a:r>
          </a:p>
        </p:txBody>
      </p:sp>
      <p:sp>
        <p:nvSpPr>
          <p:cNvPr id="8" name="Segnaposto numero diapositiva 5"/>
          <p:cNvSpPr>
            <a:spLocks noGrp="1"/>
          </p:cNvSpPr>
          <p:nvPr>
            <p:ph type="sldNum" sz="quarter" idx="14"/>
          </p:nvPr>
        </p:nvSpPr>
        <p:spPr>
          <a:xfrm>
            <a:off x="8270226" y="6306345"/>
            <a:ext cx="416574" cy="365125"/>
          </a:xfrm>
          <a:prstGeom prst="rect">
            <a:avLst/>
          </a:prstGeom>
        </p:spPr>
        <p:txBody>
          <a:bodyPr anchor="t" anchorCtr="0"/>
          <a:lstStyle>
            <a:lvl1pPr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E0F8B7D7-B5E3-644D-9856-CC0934E6905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quarter" idx="15"/>
          </p:nvPr>
        </p:nvSpPr>
        <p:spPr>
          <a:xfrm>
            <a:off x="628650" y="2192338"/>
            <a:ext cx="7886700" cy="3524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828032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otham Light" panose="02000603030000020004" pitchFamily="2" charset="0"/>
              </a:defRPr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quarter" idx="10"/>
          </p:nvPr>
        </p:nvSpPr>
        <p:spPr>
          <a:xfrm>
            <a:off x="701676" y="2085975"/>
            <a:ext cx="3799304" cy="40576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otham Light" panose="02000603030000020004" pitchFamily="2" charset="0"/>
              </a:defRPr>
            </a:lvl1pPr>
            <a:lvl2pPr>
              <a:defRPr>
                <a:solidFill>
                  <a:schemeClr val="tx1"/>
                </a:solidFill>
                <a:latin typeface="Gotham Light" panose="02000603030000020004" pitchFamily="2" charset="0"/>
              </a:defRPr>
            </a:lvl2pPr>
            <a:lvl3pPr>
              <a:defRPr>
                <a:solidFill>
                  <a:schemeClr val="tx1"/>
                </a:solidFill>
                <a:latin typeface="Gotham Light" panose="02000603030000020004" pitchFamily="2" charset="0"/>
              </a:defRPr>
            </a:lvl3pPr>
            <a:lvl4pPr>
              <a:defRPr>
                <a:solidFill>
                  <a:schemeClr val="tx1"/>
                </a:solidFill>
                <a:latin typeface="Gotham Light" panose="02000603030000020004" pitchFamily="2" charset="0"/>
              </a:defRPr>
            </a:lvl4pPr>
            <a:lvl5pPr>
              <a:defRPr>
                <a:solidFill>
                  <a:schemeClr val="tx1"/>
                </a:solidFill>
                <a:latin typeface="Gotham Light" panose="02000603030000020004" pitchFamily="2" charset="0"/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11"/>
          </p:nvPr>
        </p:nvSpPr>
        <p:spPr>
          <a:xfrm>
            <a:off x="4669654" y="2085975"/>
            <a:ext cx="3977459" cy="39687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otham Light" panose="02000603030000020004" pitchFamily="2" charset="0"/>
              </a:defRPr>
            </a:lvl1pPr>
            <a:lvl2pPr>
              <a:defRPr>
                <a:solidFill>
                  <a:schemeClr val="tx1"/>
                </a:solidFill>
                <a:latin typeface="Gotham Light" panose="02000603030000020004" pitchFamily="2" charset="0"/>
              </a:defRPr>
            </a:lvl2pPr>
            <a:lvl3pPr>
              <a:defRPr>
                <a:solidFill>
                  <a:schemeClr val="tx1"/>
                </a:solidFill>
                <a:latin typeface="Gotham Light" panose="02000603030000020004" pitchFamily="2" charset="0"/>
              </a:defRPr>
            </a:lvl3pPr>
            <a:lvl4pPr>
              <a:defRPr>
                <a:solidFill>
                  <a:schemeClr val="tx1"/>
                </a:solidFill>
                <a:latin typeface="Gotham Light" panose="02000603030000020004" pitchFamily="2" charset="0"/>
              </a:defRPr>
            </a:lvl4pPr>
            <a:lvl5pPr>
              <a:defRPr>
                <a:solidFill>
                  <a:schemeClr val="tx1"/>
                </a:solidFill>
                <a:latin typeface="Gotham Light" panose="02000603030000020004" pitchFamily="2" charset="0"/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5" y="6306345"/>
            <a:ext cx="828526" cy="332912"/>
          </a:xfrm>
          <a:prstGeom prst="rect">
            <a:avLst/>
          </a:prstGeom>
        </p:spPr>
      </p:pic>
      <p:sp>
        <p:nvSpPr>
          <p:cNvPr id="8" name="Segnaposto data 3"/>
          <p:cNvSpPr>
            <a:spLocks noGrp="1"/>
          </p:cNvSpPr>
          <p:nvPr>
            <p:ph type="dt" sz="half" idx="12"/>
          </p:nvPr>
        </p:nvSpPr>
        <p:spPr>
          <a:xfrm>
            <a:off x="1440000" y="6306345"/>
            <a:ext cx="932895" cy="365125"/>
          </a:xfrm>
          <a:prstGeom prst="rect">
            <a:avLst/>
          </a:prstGeom>
        </p:spPr>
        <p:txBody>
          <a:bodyPr anchor="t" anchorCtr="0"/>
          <a:lstStyle>
            <a:lvl1pPr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it-IT" dirty="0"/>
              <a:t>gg/mm/</a:t>
            </a:r>
            <a:r>
              <a:rPr lang="it-IT" dirty="0" err="1"/>
              <a:t>aaaa</a:t>
            </a:r>
            <a:endParaRPr lang="it-IT" dirty="0"/>
          </a:p>
        </p:txBody>
      </p:sp>
      <p:sp>
        <p:nvSpPr>
          <p:cNvPr id="9" name="Segnaposto piè di pagina 4"/>
          <p:cNvSpPr>
            <a:spLocks noGrp="1"/>
          </p:cNvSpPr>
          <p:nvPr>
            <p:ph type="ftr" sz="quarter" idx="13"/>
          </p:nvPr>
        </p:nvSpPr>
        <p:spPr>
          <a:xfrm>
            <a:off x="2568824" y="6306345"/>
            <a:ext cx="5175215" cy="365125"/>
          </a:xfrm>
          <a:prstGeom prst="rect">
            <a:avLst/>
          </a:prstGeom>
        </p:spPr>
        <p:txBody>
          <a:bodyPr anchor="t" anchorCtr="0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it-IT" dirty="0"/>
              <a:t>Nome insegnamento</a:t>
            </a:r>
          </a:p>
        </p:txBody>
      </p:sp>
      <p:sp>
        <p:nvSpPr>
          <p:cNvPr id="10" name="Segnaposto numero diapositiva 5"/>
          <p:cNvSpPr>
            <a:spLocks noGrp="1"/>
          </p:cNvSpPr>
          <p:nvPr>
            <p:ph type="sldNum" sz="quarter" idx="14"/>
          </p:nvPr>
        </p:nvSpPr>
        <p:spPr>
          <a:xfrm>
            <a:off x="8270226" y="6306345"/>
            <a:ext cx="416574" cy="365125"/>
          </a:xfrm>
          <a:prstGeom prst="rect">
            <a:avLst/>
          </a:prstGeom>
        </p:spPr>
        <p:txBody>
          <a:bodyPr anchor="t" anchorCtr="0"/>
          <a:lstStyle>
            <a:lvl1pPr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E0F8B7D7-B5E3-644D-9856-CC0934E6905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1964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270226" y="6306345"/>
            <a:ext cx="416574" cy="365125"/>
          </a:xfrm>
          <a:prstGeom prst="rect">
            <a:avLst/>
          </a:prstGeom>
        </p:spPr>
        <p:txBody>
          <a:bodyPr anchor="t" anchorCtr="0"/>
          <a:lstStyle>
            <a:lvl1pPr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E0F8B7D7-B5E3-644D-9856-CC0934E6905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1440000" y="6306345"/>
            <a:ext cx="932895" cy="365125"/>
          </a:xfrm>
          <a:prstGeom prst="rect">
            <a:avLst/>
          </a:prstGeom>
        </p:spPr>
        <p:txBody>
          <a:bodyPr anchor="t" anchorCtr="0"/>
          <a:lstStyle>
            <a:lvl1pPr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it-IT" dirty="0"/>
              <a:t>gg/mm/</a:t>
            </a:r>
            <a:r>
              <a:rPr lang="it-IT" dirty="0" err="1"/>
              <a:t>aaaa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68824" y="6306345"/>
            <a:ext cx="5175215" cy="365125"/>
          </a:xfrm>
          <a:prstGeom prst="rect">
            <a:avLst/>
          </a:prstGeom>
        </p:spPr>
        <p:txBody>
          <a:bodyPr anchor="t" anchorCtr="0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it-IT" dirty="0"/>
              <a:t>Nome insegnamento</a:t>
            </a:r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5" y="6306345"/>
            <a:ext cx="828526" cy="3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11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 userDrawn="1"/>
        </p:nvSpPr>
        <p:spPr>
          <a:xfrm>
            <a:off x="474341" y="2493698"/>
            <a:ext cx="8231383" cy="4013942"/>
          </a:xfrm>
          <a:prstGeom prst="rect">
            <a:avLst/>
          </a:prstGeom>
          <a:solidFill>
            <a:srgbClr val="EF31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366" y="448012"/>
            <a:ext cx="2460358" cy="988604"/>
          </a:xfrm>
          <a:prstGeom prst="rect">
            <a:avLst/>
          </a:prstGeom>
        </p:spPr>
      </p:pic>
      <p:sp>
        <p:nvSpPr>
          <p:cNvPr id="5" name="Titolo 1"/>
          <p:cNvSpPr>
            <a:spLocks noGrp="1"/>
          </p:cNvSpPr>
          <p:nvPr>
            <p:ph type="ctrTitle" hasCustomPrompt="1"/>
          </p:nvPr>
        </p:nvSpPr>
        <p:spPr>
          <a:xfrm>
            <a:off x="1440000" y="2988000"/>
            <a:ext cx="6400800" cy="1080000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ts val="4480"/>
              </a:lnSpc>
              <a:defRPr sz="4400" b="1" i="0" baseline="0">
                <a:solidFill>
                  <a:schemeClr val="bg1"/>
                </a:solidFill>
                <a:latin typeface="Gotham Light" panose="02000603030000020004" pitchFamily="2" charset="0"/>
                <a:cs typeface="Gotham Light" panose="02000603030000020004" pitchFamily="2" charset="0"/>
              </a:defRPr>
            </a:lvl1pPr>
          </a:lstStyle>
          <a:p>
            <a:r>
              <a:rPr lang="it-IT" dirty="0"/>
              <a:t>Any questions?</a:t>
            </a:r>
          </a:p>
        </p:txBody>
      </p:sp>
      <p:sp>
        <p:nvSpPr>
          <p:cNvPr id="7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1440000" y="5556857"/>
            <a:ext cx="6400800" cy="6264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120"/>
              </a:lnSpc>
              <a:buNone/>
              <a:defRPr sz="3000" baseline="0">
                <a:solidFill>
                  <a:srgbClr val="FFFFFF"/>
                </a:solidFill>
                <a:latin typeface="Gotham Light" panose="0200060303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Thank you.</a:t>
            </a:r>
          </a:p>
        </p:txBody>
      </p:sp>
      <p:sp>
        <p:nvSpPr>
          <p:cNvPr id="9" name="CasellaDiTesto 8"/>
          <p:cNvSpPr txBox="1"/>
          <p:nvPr userDrawn="1"/>
        </p:nvSpPr>
        <p:spPr>
          <a:xfrm>
            <a:off x="474341" y="1641991"/>
            <a:ext cx="8231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Advanced</a:t>
            </a:r>
            <a:r>
              <a:rPr lang="it-IT" sz="3600" baseline="0" dirty="0"/>
              <a:t> Automotive Engineering</a:t>
            </a:r>
            <a:endParaRPr lang="it-IT" sz="3600" dirty="0"/>
          </a:p>
        </p:txBody>
      </p:sp>
      <p:sp>
        <p:nvSpPr>
          <p:cNvPr id="10" name="CasellaDiTesto 9"/>
          <p:cNvSpPr txBox="1"/>
          <p:nvPr userDrawn="1"/>
        </p:nvSpPr>
        <p:spPr>
          <a:xfrm>
            <a:off x="474340" y="6515751"/>
            <a:ext cx="823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latin typeface="Gotham Light" panose="02000603030000020004" pitchFamily="2" charset="0"/>
              </a:rPr>
              <a:t>www.motorvehicleuniversity.com                                                            </a:t>
            </a:r>
            <a:r>
              <a:rPr lang="it-IT" sz="1400" b="1" baseline="0" dirty="0">
                <a:latin typeface="Gotham Light" panose="02000603030000020004" pitchFamily="2" charset="0"/>
              </a:rPr>
              <a:t>  </a:t>
            </a:r>
            <a:r>
              <a:rPr lang="it-IT" sz="1400" b="1" dirty="0">
                <a:latin typeface="Gotham Light" panose="02000603030000020004" pitchFamily="2" charset="0"/>
              </a:rPr>
              <a:t>www.aae.unimore.it</a:t>
            </a:r>
          </a:p>
        </p:txBody>
      </p:sp>
    </p:spTree>
    <p:extLst>
      <p:ext uri="{BB962C8B-B14F-4D97-AF65-F5344CB8AC3E}">
        <p14:creationId xmlns:p14="http://schemas.microsoft.com/office/powerpoint/2010/main" val="149812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44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6" r:id="rId4"/>
    <p:sldLayoutId id="2147483654" r:id="rId5"/>
    <p:sldLayoutId id="2147483653" r:id="rId6"/>
    <p:sldLayoutId id="2147483657" r:id="rId7"/>
    <p:sldLayoutId id="2147483655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gif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image" Target="../media/image28.png"/><Relationship Id="rId7" Type="http://schemas.openxmlformats.org/officeDocument/2006/relationships/image" Target="../media/image31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gif"/><Relationship Id="rId5" Type="http://schemas.openxmlformats.org/officeDocument/2006/relationships/image" Target="../media/image20.jpe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47.gif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49.png"/><Relationship Id="rId7" Type="http://schemas.openxmlformats.org/officeDocument/2006/relationships/image" Target="../media/image53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gif"/><Relationship Id="rId5" Type="http://schemas.openxmlformats.org/officeDocument/2006/relationships/image" Target="../media/image51.gif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49750" y="2577378"/>
            <a:ext cx="7244499" cy="656016"/>
          </a:xfrm>
        </p:spPr>
        <p:txBody>
          <a:bodyPr/>
          <a:lstStyle/>
          <a:p>
            <a:pPr algn="ctr">
              <a:spcBef>
                <a:spcPts val="2500"/>
              </a:spcBef>
              <a:spcAft>
                <a:spcPts val="1500"/>
              </a:spcAft>
            </a:pPr>
            <a:r>
              <a:rPr lang="en-US" sz="3200" b="1" cap="all" spc="2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COMFORT WITH ROLL MOTION</a:t>
            </a:r>
            <a:endParaRPr lang="it-IT" sz="3200" b="1" cap="all" spc="2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40163" y="3192407"/>
            <a:ext cx="3881305" cy="277475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2400" dirty="0" err="1">
                <a:latin typeface="Century Gothic" panose="020B0502020202020204" pitchFamily="34" charset="0"/>
              </a:rPr>
              <a:t>Mechanical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Vibration</a:t>
            </a:r>
            <a:endParaRPr lang="it-IT" sz="2400" dirty="0"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it-IT" sz="2400" dirty="0">
                <a:solidFill>
                  <a:schemeClr val="bg1"/>
                </a:solidFill>
              </a:rPr>
              <a:t>Academic </a:t>
            </a:r>
            <a:r>
              <a:rPr lang="it-IT" sz="2400" dirty="0" err="1">
                <a:solidFill>
                  <a:schemeClr val="bg1"/>
                </a:solidFill>
              </a:rPr>
              <a:t>Year</a:t>
            </a:r>
            <a:r>
              <a:rPr lang="it-IT" sz="2400" dirty="0">
                <a:solidFill>
                  <a:schemeClr val="bg1"/>
                </a:solidFill>
              </a:rPr>
              <a:t>: 2020/2021</a:t>
            </a:r>
          </a:p>
          <a:p>
            <a:pPr>
              <a:lnSpc>
                <a:spcPct val="100000"/>
              </a:lnSpc>
            </a:pPr>
            <a:endParaRPr lang="it-IT" sz="1400" dirty="0">
              <a:latin typeface="Century Gothic" panose="020B0502020202020204" pitchFamily="34" charset="0"/>
            </a:endParaRPr>
          </a:p>
          <a:p>
            <a:r>
              <a:rPr lang="it-IT" dirty="0"/>
              <a:t> </a:t>
            </a:r>
            <a:r>
              <a:rPr lang="it-IT" dirty="0">
                <a:solidFill>
                  <a:schemeClr val="bg1"/>
                </a:solidFill>
              </a:rPr>
              <a:t>Prof.   F. Pellicano</a:t>
            </a:r>
          </a:p>
          <a:p>
            <a:r>
              <a:rPr lang="it-IT" dirty="0">
                <a:solidFill>
                  <a:schemeClr val="bg1"/>
                </a:solidFill>
              </a:rPr>
              <a:t> Prof.   A. Zippo</a:t>
            </a:r>
          </a:p>
          <a:p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Ass</a:t>
            </a:r>
            <a:r>
              <a:rPr lang="it-IT" dirty="0">
                <a:solidFill>
                  <a:schemeClr val="bg1"/>
                </a:solidFill>
              </a:rPr>
              <a:t>.    G. </a:t>
            </a:r>
            <a:r>
              <a:rPr lang="it-IT" dirty="0" err="1">
                <a:solidFill>
                  <a:schemeClr val="bg1"/>
                </a:solidFill>
              </a:rPr>
              <a:t>Iarriccio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2703C05-962C-4D04-8BE1-B9BCA77CB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1" t="21282" r="68350" b="63334"/>
          <a:stretch/>
        </p:blipFill>
        <p:spPr>
          <a:xfrm>
            <a:off x="546755" y="499621"/>
            <a:ext cx="2554794" cy="94888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231D4B-6E79-46B0-A849-A3EF6C9DC5C7}"/>
              </a:ext>
            </a:extLst>
          </p:cNvPr>
          <p:cNvSpPr txBox="1"/>
          <p:nvPr/>
        </p:nvSpPr>
        <p:spPr>
          <a:xfrm>
            <a:off x="5370466" y="3192407"/>
            <a:ext cx="31344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Group D:</a:t>
            </a:r>
          </a:p>
          <a:p>
            <a:pPr>
              <a:lnSpc>
                <a:spcPct val="100000"/>
              </a:lnSpc>
            </a:pP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Juan Sebastian Cepeda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Munevar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Giacomo Chinni</a:t>
            </a:r>
          </a:p>
          <a:p>
            <a:pPr>
              <a:lnSpc>
                <a:spcPct val="100000"/>
              </a:lnSpc>
            </a:pP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Giovanni Coppola</a:t>
            </a:r>
          </a:p>
          <a:p>
            <a:pPr>
              <a:lnSpc>
                <a:spcPct val="100000"/>
              </a:lnSpc>
            </a:pP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Francesco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Cuius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Iuculano</a:t>
            </a:r>
          </a:p>
          <a:p>
            <a:pPr>
              <a:lnSpc>
                <a:spcPct val="100000"/>
              </a:lnSpc>
            </a:pP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Marco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Cunaccia</a:t>
            </a:r>
            <a:endParaRPr lang="it-IT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Giacomo Davanzo</a:t>
            </a:r>
          </a:p>
          <a:p>
            <a:pPr>
              <a:lnSpc>
                <a:spcPct val="100000"/>
              </a:lnSpc>
            </a:pP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Edoardo d’Amicis</a:t>
            </a:r>
          </a:p>
          <a:p>
            <a:pPr>
              <a:lnSpc>
                <a:spcPct val="100000"/>
              </a:lnSpc>
            </a:pP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Denis Tonini</a:t>
            </a:r>
          </a:p>
        </p:txBody>
      </p:sp>
    </p:spTree>
    <p:extLst>
      <p:ext uri="{BB962C8B-B14F-4D97-AF65-F5344CB8AC3E}">
        <p14:creationId xmlns:p14="http://schemas.microsoft.com/office/powerpoint/2010/main" val="3703422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C1CC0C-F923-4D77-A7F5-F7956142F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53" y="207955"/>
            <a:ext cx="8525933" cy="976045"/>
          </a:xfrm>
        </p:spPr>
        <p:txBody>
          <a:bodyPr/>
          <a:lstStyle/>
          <a:p>
            <a:pPr algn="ctr"/>
            <a:r>
              <a:rPr lang="it-IT" b="0" dirty="0"/>
              <a:t>DIRECT APPROACH and DUNCAN APPROACH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9A9B1BC-53A4-460A-B7B6-765D2938E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10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6">
                <a:extLst>
                  <a:ext uri="{FF2B5EF4-FFF2-40B4-BE49-F238E27FC236}">
                    <a16:creationId xmlns:a16="http://schemas.microsoft.com/office/drawing/2014/main" id="{0D7A941F-D563-4C1B-BA5F-979397E77A6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543" y="1501331"/>
                <a:ext cx="8200555" cy="425600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Direct:</a:t>
                </a:r>
              </a:p>
              <a:p>
                <a:pPr marL="0" indent="0">
                  <a:buNone/>
                </a:pPr>
                <a:r>
                  <a:rPr lang="it-IT" dirty="0" err="1"/>
                  <a:t>Symbolic</a:t>
                </a:r>
                <a:r>
                  <a:rPr lang="it-IT" dirty="0"/>
                  <a:t> </a:t>
                </a:r>
                <a:r>
                  <a:rPr lang="it-IT" dirty="0" err="1"/>
                  <a:t>integration</a:t>
                </a:r>
                <a:r>
                  <a:rPr lang="it-IT" dirty="0"/>
                  <a:t> of EOM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Duncan:</a:t>
                </a:r>
              </a:p>
              <a:p>
                <a:pPr marL="0" indent="0">
                  <a:buNone/>
                </a:pPr>
                <a:r>
                  <a:rPr lang="it-IT" dirty="0" err="1"/>
                  <a:t>Calculation</a:t>
                </a:r>
                <a:r>
                  <a:rPr lang="it-IT" dirty="0"/>
                  <a:t> of </a:t>
                </a:r>
                <a:r>
                  <a:rPr lang="it-IT" dirty="0" err="1"/>
                  <a:t>complex</a:t>
                </a:r>
                <a:r>
                  <a:rPr lang="it-IT" dirty="0"/>
                  <a:t> </a:t>
                </a:r>
                <a:r>
                  <a:rPr lang="it-IT" dirty="0" err="1"/>
                  <a:t>eigenvectors</a:t>
                </a:r>
                <a:r>
                  <a:rPr lang="it-IT" dirty="0"/>
                  <a:t> and </a:t>
                </a:r>
                <a:r>
                  <a:rPr lang="it-IT" dirty="0" err="1"/>
                  <a:t>eigenvalues</a:t>
                </a:r>
                <a:r>
                  <a:rPr lang="it-IT" dirty="0"/>
                  <a:t> (</a:t>
                </a:r>
                <a:r>
                  <a:rPr lang="it-IT" dirty="0" err="1"/>
                  <a:t>see</a:t>
                </a:r>
                <a:r>
                  <a:rPr lang="it-IT" dirty="0"/>
                  <a:t> </a:t>
                </a:r>
                <a:r>
                  <a:rPr lang="it-IT" dirty="0" err="1"/>
                  <a:t>modal</a:t>
                </a:r>
                <a:r>
                  <a:rPr lang="it-IT" dirty="0"/>
                  <a:t> </a:t>
                </a:r>
                <a:r>
                  <a:rPr lang="it-IT" dirty="0" err="1"/>
                  <a:t>analysis</a:t>
                </a:r>
                <a:r>
                  <a:rPr lang="it-IT" dirty="0"/>
                  <a:t>), </a:t>
                </a:r>
                <a:r>
                  <a:rPr lang="it-IT" dirty="0" err="1"/>
                  <a:t>hence</a:t>
                </a:r>
                <a:r>
                  <a:rPr lang="it-IT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𝐕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𝛈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𝑨𝑽</m:t>
                      </m:r>
                      <m:acc>
                        <m:accPr>
                          <m:chr m:val="̇"/>
                          <m:ctrlPr>
                            <a:rPr lang="it-IT" sz="18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𝛈</m:t>
                          </m:r>
                        </m:e>
                      </m:acc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𝑩𝑽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𝜼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𝒈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𝒑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Yu Gothic Light" panose="020B0300000000000000" pitchFamily="34" charset="-128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Yu Gothic Light" panose="020B0300000000000000" pitchFamily="34" charset="-128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Yu Gothic Light" panose="020B0300000000000000" pitchFamily="34" charset="-128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Yu Gothic Light" panose="020B0300000000000000" pitchFamily="34" charset="-128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Yu Gothic Light" panose="020B0300000000000000" pitchFamily="34" charset="-128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Yu Gothic Light" panose="020B0300000000000000" pitchFamily="34" charset="-128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Yu Gothic Light" panose="020B0300000000000000" pitchFamily="34" charset="-128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𝜏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Segnaposto testo 6">
                <a:extLst>
                  <a:ext uri="{FF2B5EF4-FFF2-40B4-BE49-F238E27FC236}">
                    <a16:creationId xmlns:a16="http://schemas.microsoft.com/office/drawing/2014/main" id="{0D7A941F-D563-4C1B-BA5F-979397E77A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543" y="1501331"/>
                <a:ext cx="8200555" cy="4256002"/>
              </a:xfrm>
              <a:blipFill>
                <a:blip r:embed="rId3"/>
                <a:stretch>
                  <a:fillRect l="-743" t="-7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34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D02F10-B050-4279-9C82-8BFEE1576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600" y="279575"/>
            <a:ext cx="6562800" cy="514800"/>
          </a:xfrm>
        </p:spPr>
        <p:txBody>
          <a:bodyPr/>
          <a:lstStyle/>
          <a:p>
            <a:pPr algn="ctr"/>
            <a:r>
              <a:rPr lang="it-IT" b="0" dirty="0"/>
              <a:t>ROAD SURFACE MODELLING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0088288-8D76-4E81-BC78-F1F420CF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11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Segnaposto contenuto 10">
                <a:extLst>
                  <a:ext uri="{FF2B5EF4-FFF2-40B4-BE49-F238E27FC236}">
                    <a16:creationId xmlns:a16="http://schemas.microsoft.com/office/drawing/2014/main" id="{D84DF723-F186-40C0-96AC-F99922450EB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860186395"/>
                  </p:ext>
                </p:extLst>
              </p:nvPr>
            </p:nvGraphicFramePr>
            <p:xfrm>
              <a:off x="1210472" y="1202227"/>
              <a:ext cx="6723056" cy="2459516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680764">
                      <a:extLst>
                        <a:ext uri="{9D8B030D-6E8A-4147-A177-3AD203B41FA5}">
                          <a16:colId xmlns:a16="http://schemas.microsoft.com/office/drawing/2014/main" val="215445351"/>
                        </a:ext>
                      </a:extLst>
                    </a:gridCol>
                    <a:gridCol w="1680764">
                      <a:extLst>
                        <a:ext uri="{9D8B030D-6E8A-4147-A177-3AD203B41FA5}">
                          <a16:colId xmlns:a16="http://schemas.microsoft.com/office/drawing/2014/main" val="1313804976"/>
                        </a:ext>
                      </a:extLst>
                    </a:gridCol>
                    <a:gridCol w="1680764">
                      <a:extLst>
                        <a:ext uri="{9D8B030D-6E8A-4147-A177-3AD203B41FA5}">
                          <a16:colId xmlns:a16="http://schemas.microsoft.com/office/drawing/2014/main" val="2619629238"/>
                        </a:ext>
                      </a:extLst>
                    </a:gridCol>
                    <a:gridCol w="1680764">
                      <a:extLst>
                        <a:ext uri="{9D8B030D-6E8A-4147-A177-3AD203B41FA5}">
                          <a16:colId xmlns:a16="http://schemas.microsoft.com/office/drawing/2014/main" val="1599352544"/>
                        </a:ext>
                      </a:extLst>
                    </a:gridCol>
                  </a:tblGrid>
                  <a:tr h="6148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Height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 dirty="0" smtClean="0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 dirty="0" smtClean="0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it-IT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607" marR="3460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150 </m:t>
                                </m:r>
                                <m:r>
                                  <a:rPr lang="en-US" sz="1600" i="1" dirty="0" smtClean="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it-IT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607" marR="3460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Number of bumps</a:t>
                          </a:r>
                          <a:endParaRPr lang="it-IT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607" marR="3460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607" marR="34607" marT="0" marB="0"/>
                    </a:tc>
                    <a:extLst>
                      <a:ext uri="{0D108BD9-81ED-4DB2-BD59-A6C34878D82A}">
                        <a16:rowId xmlns:a16="http://schemas.microsoft.com/office/drawing/2014/main" val="1123179281"/>
                      </a:ext>
                    </a:extLst>
                  </a:tr>
                  <a:tr h="6148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Slope </a:t>
                          </a:r>
                          <a:endParaRPr lang="it-IT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607" marR="3460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45°</m:t>
                                </m:r>
                              </m:oMath>
                            </m:oMathPara>
                          </a14:m>
                          <a:endParaRPr lang="it-IT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607" marR="3460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Distance of the first bump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)</a:t>
                          </a:r>
                          <a:endParaRPr lang="it-IT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607" marR="3460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2,9</m:t>
                                </m:r>
                                <m:r>
                                  <a:rPr lang="it-IT" sz="1400" b="0" i="1" dirty="0" smtClean="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68</m:t>
                                </m:r>
                                <m:r>
                                  <a:rPr lang="en-US" sz="1400" i="1" dirty="0" smtClean="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i="1" dirty="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607" marR="34607" marT="0" marB="0"/>
                    </a:tc>
                    <a:extLst>
                      <a:ext uri="{0D108BD9-81ED-4DB2-BD59-A6C34878D82A}">
                        <a16:rowId xmlns:a16="http://schemas.microsoft.com/office/drawing/2014/main" val="769381970"/>
                      </a:ext>
                    </a:extLst>
                  </a:tr>
                  <a:tr h="6148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Top flat surface length</a:t>
                          </a:r>
                          <a:endParaRPr lang="it-IT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607" marR="3460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50 </m:t>
                                </m:r>
                                <m:r>
                                  <a:rPr lang="en-US" sz="1600" i="1" dirty="0" smtClean="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it-IT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607" marR="3460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Length of test track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)</a:t>
                          </a:r>
                          <a:endParaRPr lang="it-IT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607" marR="3460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88,16 </m:t>
                                </m:r>
                                <m:r>
                                  <a:rPr lang="en-US" sz="1400" i="1" dirty="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607" marR="34607" marT="0" marB="0"/>
                    </a:tc>
                    <a:extLst>
                      <a:ext uri="{0D108BD9-81ED-4DB2-BD59-A6C34878D82A}">
                        <a16:rowId xmlns:a16="http://schemas.microsoft.com/office/drawing/2014/main" val="2099507671"/>
                      </a:ext>
                    </a:extLst>
                  </a:tr>
                  <a:tr h="6148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Distance between two bumps</a:t>
                          </a:r>
                          <a:endParaRPr lang="it-IT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607" marR="3460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3</m:t>
                                </m:r>
                                <m:r>
                                  <a:rPr lang="it-IT" sz="1600" b="0" i="1" dirty="0" smtClean="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 dirty="0" smtClean="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3</m:t>
                                </m:r>
                                <m:r>
                                  <a:rPr lang="it-IT" sz="1600" b="0" i="1" dirty="0" smtClean="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18</m:t>
                                </m:r>
                                <m:r>
                                  <a:rPr lang="en-US" sz="1600" i="1" dirty="0" smtClean="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 dirty="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607" marR="3460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Distance at the end of bumps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)</a:t>
                          </a:r>
                          <a:endParaRPr lang="it-IT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607" marR="3460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38,16 </m:t>
                              </m:r>
                              <m:r>
                                <a:rPr lang="en-US" sz="1400" i="1" dirty="0" smtClean="0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endParaRPr lang="it-IT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607" marR="34607" marT="0" marB="0"/>
                    </a:tc>
                    <a:extLst>
                      <a:ext uri="{0D108BD9-81ED-4DB2-BD59-A6C34878D82A}">
                        <a16:rowId xmlns:a16="http://schemas.microsoft.com/office/drawing/2014/main" val="33313766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Segnaposto contenuto 10">
                <a:extLst>
                  <a:ext uri="{FF2B5EF4-FFF2-40B4-BE49-F238E27FC236}">
                    <a16:creationId xmlns:a16="http://schemas.microsoft.com/office/drawing/2014/main" id="{D84DF723-F186-40C0-96AC-F99922450EB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860186395"/>
                  </p:ext>
                </p:extLst>
              </p:nvPr>
            </p:nvGraphicFramePr>
            <p:xfrm>
              <a:off x="1210472" y="1202227"/>
              <a:ext cx="6723056" cy="2459516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680764">
                      <a:extLst>
                        <a:ext uri="{9D8B030D-6E8A-4147-A177-3AD203B41FA5}">
                          <a16:colId xmlns:a16="http://schemas.microsoft.com/office/drawing/2014/main" val="215445351"/>
                        </a:ext>
                      </a:extLst>
                    </a:gridCol>
                    <a:gridCol w="1680764">
                      <a:extLst>
                        <a:ext uri="{9D8B030D-6E8A-4147-A177-3AD203B41FA5}">
                          <a16:colId xmlns:a16="http://schemas.microsoft.com/office/drawing/2014/main" val="1313804976"/>
                        </a:ext>
                      </a:extLst>
                    </a:gridCol>
                    <a:gridCol w="1680764">
                      <a:extLst>
                        <a:ext uri="{9D8B030D-6E8A-4147-A177-3AD203B41FA5}">
                          <a16:colId xmlns:a16="http://schemas.microsoft.com/office/drawing/2014/main" val="2619629238"/>
                        </a:ext>
                      </a:extLst>
                    </a:gridCol>
                    <a:gridCol w="1680764">
                      <a:extLst>
                        <a:ext uri="{9D8B030D-6E8A-4147-A177-3AD203B41FA5}">
                          <a16:colId xmlns:a16="http://schemas.microsoft.com/office/drawing/2014/main" val="1599352544"/>
                        </a:ext>
                      </a:extLst>
                    </a:gridCol>
                  </a:tblGrid>
                  <a:tr h="6148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34607" marR="34607" marT="0" marB="0">
                        <a:blipFill>
                          <a:blip r:embed="rId2"/>
                          <a:stretch>
                            <a:fillRect l="-362" t="-10891" r="-300725" b="-30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34607" marR="34607" marT="0" marB="0">
                        <a:blipFill>
                          <a:blip r:embed="rId2"/>
                          <a:stretch>
                            <a:fillRect l="-100362" t="-10891" r="-200725" b="-30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Number of bumps</a:t>
                          </a:r>
                          <a:endParaRPr lang="it-IT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607" marR="34607" marT="0" marB="0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34607" marR="34607" marT="0" marB="0">
                        <a:blipFill>
                          <a:blip r:embed="rId2"/>
                          <a:stretch>
                            <a:fillRect l="-300362" t="-10891" r="-725" b="-301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3179281"/>
                      </a:ext>
                    </a:extLst>
                  </a:tr>
                  <a:tr h="6148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Slope </a:t>
                          </a:r>
                          <a:endParaRPr lang="it-IT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607" marR="34607" marT="0" marB="0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34607" marR="34607" marT="0" marB="0">
                        <a:blipFill>
                          <a:blip r:embed="rId2"/>
                          <a:stretch>
                            <a:fillRect l="-100362" t="-110891" r="-200725" b="-20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34607" marR="34607" marT="0" marB="0">
                        <a:blipFill>
                          <a:blip r:embed="rId2"/>
                          <a:stretch>
                            <a:fillRect l="-200362" t="-110891" r="-100725" b="-20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34607" marR="34607" marT="0" marB="0">
                        <a:blipFill>
                          <a:blip r:embed="rId2"/>
                          <a:stretch>
                            <a:fillRect l="-300362" t="-110891" r="-725" b="-201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9381970"/>
                      </a:ext>
                    </a:extLst>
                  </a:tr>
                  <a:tr h="6148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Top flat surface length</a:t>
                          </a:r>
                          <a:endParaRPr lang="it-IT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607" marR="34607" marT="0" marB="0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34607" marR="34607" marT="0" marB="0">
                        <a:blipFill>
                          <a:blip r:embed="rId2"/>
                          <a:stretch>
                            <a:fillRect l="-100362" t="-210891" r="-200725" b="-10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34607" marR="34607" marT="0" marB="0">
                        <a:blipFill>
                          <a:blip r:embed="rId2"/>
                          <a:stretch>
                            <a:fillRect l="-200362" t="-210891" r="-100725" b="-10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34607" marR="34607" marT="0" marB="0">
                        <a:blipFill>
                          <a:blip r:embed="rId2"/>
                          <a:stretch>
                            <a:fillRect l="-300362" t="-210891" r="-725" b="-101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9507671"/>
                      </a:ext>
                    </a:extLst>
                  </a:tr>
                  <a:tr h="6148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Distance between two bumps</a:t>
                          </a:r>
                          <a:endParaRPr lang="it-IT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607" marR="34607" marT="0" marB="0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34607" marR="34607" marT="0" marB="0">
                        <a:blipFill>
                          <a:blip r:embed="rId2"/>
                          <a:stretch>
                            <a:fillRect l="-100362" t="-310891" r="-200725" b="-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34607" marR="34607" marT="0" marB="0">
                        <a:blipFill>
                          <a:blip r:embed="rId2"/>
                          <a:stretch>
                            <a:fillRect l="-200362" t="-310891" r="-100725" b="-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34607" marR="34607" marT="0" marB="0">
                        <a:blipFill>
                          <a:blip r:embed="rId2"/>
                          <a:stretch>
                            <a:fillRect l="-300362" t="-310891" r="-725" b="-1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137662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68F56FD7-EF7D-49CE-A7A3-02D8D5A8B630}"/>
                  </a:ext>
                </a:extLst>
              </p:cNvPr>
              <p:cNvSpPr txBox="1"/>
              <p:nvPr/>
            </p:nvSpPr>
            <p:spPr>
              <a:xfrm>
                <a:off x="683760" y="3957612"/>
                <a:ext cx="7470980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Notice: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depend</a:t>
                </a:r>
                <a:r>
                  <a:rPr lang="it-IT" dirty="0"/>
                  <a:t> on the </a:t>
                </a:r>
                <a:r>
                  <a:rPr lang="it-IT" dirty="0" err="1"/>
                  <a:t>wheelbase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, the </a:t>
                </a:r>
                <a:r>
                  <a:rPr lang="it-IT" dirty="0" err="1"/>
                  <a:t>values</a:t>
                </a:r>
                <a:r>
                  <a:rPr lang="it-IT" dirty="0"/>
                  <a:t> in the </a:t>
                </a:r>
                <a:r>
                  <a:rPr lang="it-IT" dirty="0" err="1"/>
                  <a:t>table</a:t>
                </a:r>
                <a:r>
                  <a:rPr lang="it-IT" dirty="0"/>
                  <a:t> are </a:t>
                </a:r>
                <a:r>
                  <a:rPr lang="it-IT" dirty="0" err="1"/>
                  <a:t>referred</a:t>
                </a:r>
                <a:r>
                  <a:rPr lang="it-IT" dirty="0"/>
                  <a:t> to the default </a:t>
                </a:r>
                <a:r>
                  <a:rPr lang="it-IT" dirty="0" err="1"/>
                  <a:t>ones</a:t>
                </a:r>
                <a:r>
                  <a:rPr lang="it-IT" dirty="0"/>
                  <a:t>.</a:t>
                </a:r>
              </a:p>
              <a:p>
                <a:r>
                  <a:rPr lang="it-IT" dirty="0"/>
                  <a:t>With </a:t>
                </a:r>
                <a:r>
                  <a:rPr lang="it-IT" dirty="0" err="1"/>
                  <a:t>these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=8,73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the end of the </a:t>
                </a:r>
                <a:r>
                  <a:rPr lang="it-IT" dirty="0" err="1"/>
                  <a:t>bumps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68F56FD7-EF7D-49CE-A7A3-02D8D5A8B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0" y="3957612"/>
                <a:ext cx="7470980" cy="945580"/>
              </a:xfrm>
              <a:prstGeom prst="rect">
                <a:avLst/>
              </a:prstGeom>
              <a:blipFill>
                <a:blip r:embed="rId3"/>
                <a:stretch>
                  <a:fillRect l="-653" t="-3871" b="-90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36FD01-D6E3-4E89-A1CE-9A64A8D9B906}"/>
              </a:ext>
            </a:extLst>
          </p:cNvPr>
          <p:cNvSpPr txBox="1"/>
          <p:nvPr/>
        </p:nvSpPr>
        <p:spPr>
          <a:xfrm>
            <a:off x="683760" y="5199061"/>
            <a:ext cx="702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Duncan </a:t>
            </a:r>
            <a:r>
              <a:rPr lang="it-IT" dirty="0" err="1"/>
              <a:t>approach</a:t>
            </a:r>
            <a:r>
              <a:rPr lang="it-IT" dirty="0"/>
              <a:t>: </a:t>
            </a:r>
            <a:r>
              <a:rPr lang="it-IT" dirty="0" err="1"/>
              <a:t>trapezoid</a:t>
            </a:r>
            <a:endParaRPr lang="it-IT" dirty="0"/>
          </a:p>
          <a:p>
            <a:r>
              <a:rPr lang="it-IT" dirty="0"/>
              <a:t>Direct </a:t>
            </a:r>
            <a:r>
              <a:rPr lang="it-IT" dirty="0" err="1"/>
              <a:t>approach</a:t>
            </a:r>
            <a:r>
              <a:rPr lang="it-IT" dirty="0"/>
              <a:t>: sine </a:t>
            </a:r>
            <a:r>
              <a:rPr lang="it-IT" dirty="0" err="1"/>
              <a:t>approximation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92000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B3F938-58A4-4617-87A1-4AB731892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870" y="364349"/>
            <a:ext cx="5236259" cy="628406"/>
          </a:xfrm>
        </p:spPr>
        <p:txBody>
          <a:bodyPr/>
          <a:lstStyle/>
          <a:p>
            <a:pPr algn="ctr"/>
            <a:r>
              <a:rPr lang="it-IT" b="0" dirty="0">
                <a:latin typeface="Gotham ExtraLight" panose="02000603030000020004"/>
              </a:rPr>
              <a:t>VEHICLE CHARACTERISTICS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E38A718-EA21-4697-AB5E-D1CCB0C3D29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8649" y="1093894"/>
            <a:ext cx="7886700" cy="426127"/>
          </a:xfrm>
        </p:spPr>
        <p:txBody>
          <a:bodyPr/>
          <a:lstStyle/>
          <a:p>
            <a:pPr marL="0" indent="0" algn="ctr">
              <a:buNone/>
            </a:pPr>
            <a:r>
              <a:rPr lang="it-IT" sz="1800" b="1" dirty="0">
                <a:latin typeface="Gotham ExtraLight" panose="02000603030000020004"/>
                <a:ea typeface="Cambria" panose="02040503050406030204" pitchFamily="18" charset="0"/>
              </a:rPr>
              <a:t>BMW 530i (F11)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0AAE509C-9B05-4B88-B148-E6B5F017C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0954116"/>
                  </p:ext>
                </p:extLst>
              </p:nvPr>
            </p:nvGraphicFramePr>
            <p:xfrm>
              <a:off x="1522310" y="1520021"/>
              <a:ext cx="6099378" cy="5130033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049689">
                      <a:extLst>
                        <a:ext uri="{9D8B030D-6E8A-4147-A177-3AD203B41FA5}">
                          <a16:colId xmlns:a16="http://schemas.microsoft.com/office/drawing/2014/main" val="3087699448"/>
                        </a:ext>
                      </a:extLst>
                    </a:gridCol>
                    <a:gridCol w="3049689">
                      <a:extLst>
                        <a:ext uri="{9D8B030D-6E8A-4147-A177-3AD203B41FA5}">
                          <a16:colId xmlns:a16="http://schemas.microsoft.com/office/drawing/2014/main" val="3665391239"/>
                        </a:ext>
                      </a:extLst>
                    </a:gridCol>
                  </a:tblGrid>
                  <a:tr h="4248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kern="1200" dirty="0">
                              <a:solidFill>
                                <a:schemeClr val="tx1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Car total mass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lang="en-US" sz="1100" b="0" i="1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𝑚</m:t>
                              </m:r>
                              <m:r>
                                <a:rPr lang="en-US" sz="1100" b="0" i="1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1547 kg</a:t>
                          </a:r>
                          <a:r>
                            <a:rPr lang="en-US" sz="1100" b="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[5]</a:t>
                          </a:r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12994750"/>
                      </a:ext>
                    </a:extLst>
                  </a:tr>
                  <a:tr h="4248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Car body mass</a:t>
                          </a:r>
                          <a:r>
                            <a:rPr lang="en-US" sz="1100" b="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1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𝑠𝑝𝑟𝑢𝑛𝑔</m:t>
                              </m:r>
                              <m:r>
                                <a:rPr lang="en-US" sz="11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1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𝑚𝑎𝑠𝑠</m:t>
                              </m:r>
                              <m:r>
                                <a:rPr lang="en-US" sz="11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1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11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100" b="0" i="1" dirty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1359 kg [3]</a:t>
                          </a:r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72191360"/>
                      </a:ext>
                    </a:extLst>
                  </a:tr>
                  <a:tr h="4248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Wheelbase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1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  <m:r>
                                <a:rPr lang="en-US" sz="11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11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r>
                                <a:rPr lang="en-US" sz="11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1+</m:t>
                              </m:r>
                              <m:r>
                                <a:rPr lang="en-US" sz="11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r>
                                <a:rPr lang="en-US" sz="11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oMath>
                          </a14:m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2968 mm [5]</a:t>
                          </a:r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55274298"/>
                      </a:ext>
                    </a:extLst>
                  </a:tr>
                  <a:tr h="4248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Vehicle track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dirty="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(2</m:t>
                              </m:r>
                              <m:r>
                                <a:rPr lang="en-US" sz="1100" b="0" i="1" dirty="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US" sz="1100" b="0" i="1" dirty="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1632 mm [5]</a:t>
                          </a:r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46152012"/>
                      </a:ext>
                    </a:extLst>
                  </a:tr>
                  <a:tr h="4572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Weight distribution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1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𝑓𝑟𝑜𝑛𝑡</m:t>
                              </m:r>
                              <m:r>
                                <a:rPr lang="en-US" sz="11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1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𝑟𝑒𝑎𝑟</m:t>
                              </m:r>
                              <m:r>
                                <a:rPr lang="en-US" sz="11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 </m:t>
                              </m:r>
                            </m:oMath>
                          </a14:m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50,9-49,1 % [3]</a:t>
                          </a:r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24643791"/>
                      </a:ext>
                    </a:extLst>
                  </a:tr>
                  <a:tr h="4248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Transversal axis inertia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dirty="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100" b="0" i="1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dirty="0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1100" b="0" i="1" dirty="0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100" b="0" i="1" dirty="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2366 kg m</a:t>
                          </a:r>
                          <a:r>
                            <a:rPr lang="en-US" sz="1100" b="0" baseline="3000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1100" b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[4]</a:t>
                          </a:r>
                          <a:endParaRPr lang="it-IT" sz="1100" b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10321353"/>
                      </a:ext>
                    </a:extLst>
                  </a:tr>
                  <a:tr h="4248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Longitudinal axis inertia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1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it-IT" sz="11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1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486 kg m</a:t>
                          </a:r>
                          <a:r>
                            <a:rPr lang="en-US" sz="1100" b="0" baseline="30000"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1100" b="0"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[4]</a:t>
                          </a:r>
                          <a:endParaRPr lang="it-IT" sz="1100" b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54430935"/>
                      </a:ext>
                    </a:extLst>
                  </a:tr>
                  <a:tr h="4248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Wheel mass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dirty="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100" b="0" i="1" dirty="0" err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𝑢𝑛𝑠𝑝𝑟𝑢𝑛𝑔</m:t>
                              </m:r>
                              <m:r>
                                <a:rPr lang="en-US" sz="1100" b="0" i="1" dirty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100" b="0" i="1" dirty="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𝑚𝑎𝑠𝑠𝑒𝑠</m:t>
                              </m:r>
                              <m:r>
                                <a:rPr lang="it-IT" sz="1100" b="0" i="0" dirty="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100" b="0" i="1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1100" b="0" i="1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100" b="0" i="1" dirty="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 kg [3]</a:t>
                          </a:r>
                          <a:endParaRPr lang="it-IT" sz="1100" b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30693840"/>
                      </a:ext>
                    </a:extLst>
                  </a:tr>
                  <a:tr h="4248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Spring stiffness </a:t>
                          </a:r>
                          <a14:m>
                            <m:oMath xmlns:m="http://schemas.openxmlformats.org/officeDocument/2006/math">
                              <m:r>
                                <a:rPr lang="it-IT" sz="1100" b="0" i="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1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it-IT" sz="11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it-IT" sz="11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30 000 N/m [3]</a:t>
                          </a:r>
                          <a:endParaRPr lang="it-IT" sz="1100" b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37115698"/>
                      </a:ext>
                    </a:extLst>
                  </a:tr>
                  <a:tr h="4248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Damping coefficient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dirty="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100" b="0" i="1" dirty="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sz="1100" b="0" i="1" dirty="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1450 N s/m [3]</a:t>
                          </a:r>
                          <a:endParaRPr lang="it-IT" sz="1100" b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02363159"/>
                      </a:ext>
                    </a:extLst>
                  </a:tr>
                  <a:tr h="4248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Front anti-roll bar stiffness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dirty="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100" b="0" i="1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it-IT" sz="1100" b="0" i="1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1" dirty="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44 000 N/m [6]</a:t>
                          </a:r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53401853"/>
                      </a:ext>
                    </a:extLst>
                  </a:tr>
                  <a:tr h="4248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Tyres stiffness </a:t>
                          </a:r>
                          <a14:m>
                            <m:oMath xmlns:m="http://schemas.openxmlformats.org/officeDocument/2006/math">
                              <m:r>
                                <a:rPr lang="it-IT" sz="1100" b="0" i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it-IT" sz="11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it-IT" sz="11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310 000 N/m [3]</a:t>
                          </a:r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51943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0AAE509C-9B05-4B88-B148-E6B5F017C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0954116"/>
                  </p:ext>
                </p:extLst>
              </p:nvPr>
            </p:nvGraphicFramePr>
            <p:xfrm>
              <a:off x="1522310" y="1520021"/>
              <a:ext cx="6099378" cy="5130033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049689">
                      <a:extLst>
                        <a:ext uri="{9D8B030D-6E8A-4147-A177-3AD203B41FA5}">
                          <a16:colId xmlns:a16="http://schemas.microsoft.com/office/drawing/2014/main" val="3087699448"/>
                        </a:ext>
                      </a:extLst>
                    </a:gridCol>
                    <a:gridCol w="3049689">
                      <a:extLst>
                        <a:ext uri="{9D8B030D-6E8A-4147-A177-3AD203B41FA5}">
                          <a16:colId xmlns:a16="http://schemas.microsoft.com/office/drawing/2014/main" val="3665391239"/>
                        </a:ext>
                      </a:extLst>
                    </a:gridCol>
                  </a:tblGrid>
                  <a:tr h="4248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" t="-11429" r="-100399" b="-11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1547 kg</a:t>
                          </a:r>
                          <a:r>
                            <a:rPr lang="en-US" sz="1100" b="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[5]</a:t>
                          </a:r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12994750"/>
                      </a:ext>
                    </a:extLst>
                  </a:tr>
                  <a:tr h="4248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" t="-113043" r="-100399" b="-10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1359 kg [3]</a:t>
                          </a:r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72191360"/>
                      </a:ext>
                    </a:extLst>
                  </a:tr>
                  <a:tr h="4248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" t="-210000" r="-100399" b="-9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2968 mm [5]</a:t>
                          </a:r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55274298"/>
                      </a:ext>
                    </a:extLst>
                  </a:tr>
                  <a:tr h="4248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" t="-310000" r="-100399" b="-8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1632 mm [5]</a:t>
                          </a:r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46152012"/>
                      </a:ext>
                    </a:extLst>
                  </a:tr>
                  <a:tr h="457233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" t="-382667" r="-100399" b="-6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50,9-49,1 % [3]</a:t>
                          </a:r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24643791"/>
                      </a:ext>
                    </a:extLst>
                  </a:tr>
                  <a:tr h="4248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" t="-517143" r="-100399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2366 kg m</a:t>
                          </a:r>
                          <a:r>
                            <a:rPr lang="en-US" sz="1100" b="0" baseline="3000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1100" b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[4]</a:t>
                          </a:r>
                          <a:endParaRPr lang="it-IT" sz="1100" b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10321353"/>
                      </a:ext>
                    </a:extLst>
                  </a:tr>
                  <a:tr h="4248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" t="-626087" r="-100399" b="-5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486 kg m</a:t>
                          </a:r>
                          <a:r>
                            <a:rPr lang="en-US" sz="1100" b="0" baseline="30000"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1100" b="0"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[4]</a:t>
                          </a:r>
                          <a:endParaRPr lang="it-IT" sz="1100" b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54430935"/>
                      </a:ext>
                    </a:extLst>
                  </a:tr>
                  <a:tr h="4248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" t="-715714" r="-100399" b="-4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 kg [3]</a:t>
                          </a:r>
                          <a:endParaRPr lang="it-IT" sz="1100" b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30693840"/>
                      </a:ext>
                    </a:extLst>
                  </a:tr>
                  <a:tr h="4248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" t="-815714" r="-100399" b="-3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30 000 N/m [3]</a:t>
                          </a:r>
                          <a:endParaRPr lang="it-IT" sz="1100" b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37115698"/>
                      </a:ext>
                    </a:extLst>
                  </a:tr>
                  <a:tr h="4248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" t="-915714" r="-100399" b="-2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1450 N s/m [3]</a:t>
                          </a:r>
                          <a:endParaRPr lang="it-IT" sz="1100" b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02363159"/>
                      </a:ext>
                    </a:extLst>
                  </a:tr>
                  <a:tr h="4248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" t="-1030435" r="-100399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44 000 N/m [6]</a:t>
                          </a:r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53401853"/>
                      </a:ext>
                    </a:extLst>
                  </a:tr>
                  <a:tr h="4248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" t="-1114286" r="-100399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5000"/>
                            </a:lnSpc>
                            <a:spcAft>
                              <a:spcPts val="300"/>
                            </a:spcAft>
                          </a:pPr>
                          <a:r>
                            <a:rPr lang="en-US" sz="1100" b="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310 000 N/m [3]</a:t>
                          </a:r>
                          <a:endParaRPr lang="it-IT" sz="1100" b="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519435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29124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03E830-BFB3-477D-A7E4-4171C06A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13" y="221704"/>
            <a:ext cx="7548600" cy="514800"/>
          </a:xfrm>
        </p:spPr>
        <p:txBody>
          <a:bodyPr/>
          <a:lstStyle/>
          <a:p>
            <a:pPr algn="ctr"/>
            <a:r>
              <a:rPr lang="it-IT" b="0" dirty="0"/>
              <a:t>RESULTS: UNDAMPED FREE RESPONSE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F5ADD98-EC83-4460-BA43-0FA1BCC5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13</a:t>
            </a:fld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C1991F1-0CD0-4F12-8332-A4C4813981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925" y="842400"/>
            <a:ext cx="2539333" cy="327600"/>
          </a:xfrm>
        </p:spPr>
        <p:txBody>
          <a:bodyPr/>
          <a:lstStyle/>
          <a:p>
            <a:r>
              <a:rPr lang="it-IT" dirty="0"/>
              <a:t>With anti-roll bar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D7E3B88-EB27-4B38-8AEF-3BC60DB5E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701" y="1938544"/>
            <a:ext cx="5093299" cy="153072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8EF9F4E-ABAB-411A-B1E6-9D36E9DF9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000" y="4365385"/>
            <a:ext cx="5094000" cy="145542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F4C5C4D-77BC-4CBE-B7C5-53992C8013F5}"/>
              </a:ext>
            </a:extLst>
          </p:cNvPr>
          <p:cNvSpPr txBox="1"/>
          <p:nvPr/>
        </p:nvSpPr>
        <p:spPr>
          <a:xfrm>
            <a:off x="4126045" y="1053247"/>
            <a:ext cx="5093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NOTICE FOR ANIMATIONS: </a:t>
            </a:r>
            <a:r>
              <a:rPr lang="it-IT" dirty="0" err="1"/>
              <a:t>amplification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10x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D417C9A-DA1C-4A6B-8E29-F865323B20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45" t="4422" r="4306" b="1"/>
          <a:stretch/>
        </p:blipFill>
        <p:spPr>
          <a:xfrm>
            <a:off x="236669" y="4541997"/>
            <a:ext cx="1001640" cy="1611533"/>
          </a:xfrm>
          <a:prstGeom prst="rect">
            <a:avLst/>
          </a:prstGeom>
        </p:spPr>
      </p:pic>
      <p:pic>
        <p:nvPicPr>
          <p:cNvPr id="10" name="Immagine 9" descr="Immagine che contiene aeroplano, volando, treno, largo&#10;&#10;Descrizione generata automaticamente">
            <a:extLst>
              <a:ext uri="{FF2B5EF4-FFF2-40B4-BE49-F238E27FC236}">
                <a16:creationId xmlns:a16="http://schemas.microsoft.com/office/drawing/2014/main" id="{BD5F1757-257B-40AC-9E42-21F72435F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591" y="1389253"/>
            <a:ext cx="2274399" cy="2339382"/>
          </a:xfrm>
          <a:prstGeom prst="rect">
            <a:avLst/>
          </a:prstGeom>
        </p:spPr>
      </p:pic>
      <p:pic>
        <p:nvPicPr>
          <p:cNvPr id="13" name="Immagine 12" descr="Immagine che contiene giocattolo, volando, torta, aria&#10;&#10;Descrizione generata automaticamente">
            <a:extLst>
              <a:ext uri="{FF2B5EF4-FFF2-40B4-BE49-F238E27FC236}">
                <a16:creationId xmlns:a16="http://schemas.microsoft.com/office/drawing/2014/main" id="{78B6E36A-34FC-449B-8FEB-3B8C06506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102" y="4138871"/>
            <a:ext cx="2274399" cy="233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59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03E830-BFB3-477D-A7E4-4171C06A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13" y="221704"/>
            <a:ext cx="7548600" cy="514800"/>
          </a:xfrm>
        </p:spPr>
        <p:txBody>
          <a:bodyPr/>
          <a:lstStyle/>
          <a:p>
            <a:pPr algn="ctr"/>
            <a:r>
              <a:rPr lang="it-IT" b="0" dirty="0"/>
              <a:t>RESULTS: UNDAMPED FREE RESPONSE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F5ADD98-EC83-4460-BA43-0FA1BCC5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C1991F1-0CD0-4F12-8332-A4C4813981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925" y="842400"/>
            <a:ext cx="2539333" cy="327600"/>
          </a:xfrm>
        </p:spPr>
        <p:txBody>
          <a:bodyPr/>
          <a:lstStyle/>
          <a:p>
            <a:r>
              <a:rPr lang="it-IT" dirty="0"/>
              <a:t>With anti-roll bar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E562694-1A0F-4BCA-B1C1-2F9A33A94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045" y="1887513"/>
            <a:ext cx="4851700" cy="1458114"/>
          </a:xfrm>
          <a:prstGeom prst="rect">
            <a:avLst/>
          </a:prstGeom>
        </p:spPr>
      </p:pic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D417C9A-DA1C-4A6B-8E29-F865323B2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5" t="4422" r="4306" b="1"/>
          <a:stretch/>
        </p:blipFill>
        <p:spPr>
          <a:xfrm>
            <a:off x="265210" y="4560750"/>
            <a:ext cx="989984" cy="1592780"/>
          </a:xfrm>
          <a:prstGeom prst="rect">
            <a:avLst/>
          </a:prstGeom>
        </p:spPr>
      </p:pic>
      <p:pic>
        <p:nvPicPr>
          <p:cNvPr id="13" name="Immagine 12" descr="Immagine che contiene sedendo, aeroplano, treno, aria&#10;&#10;Descrizione generata automaticamente">
            <a:extLst>
              <a:ext uri="{FF2B5EF4-FFF2-40B4-BE49-F238E27FC236}">
                <a16:creationId xmlns:a16="http://schemas.microsoft.com/office/drawing/2014/main" id="{B7DBC3DC-4766-435F-9E39-08D6BC7CD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647" y="1463299"/>
            <a:ext cx="2242470" cy="230654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C54EEF3-4168-44A8-8255-17D9D8DD3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045" y="4560750"/>
            <a:ext cx="4920806" cy="1498995"/>
          </a:xfrm>
          <a:prstGeom prst="rect">
            <a:avLst/>
          </a:prstGeom>
        </p:spPr>
      </p:pic>
      <p:pic>
        <p:nvPicPr>
          <p:cNvPr id="15" name="Immagine 14" descr="Immagine che contiene guardando, camion, monitor, aeroplano&#10;&#10;Descrizione generata automaticamente">
            <a:extLst>
              <a:ext uri="{FF2B5EF4-FFF2-40B4-BE49-F238E27FC236}">
                <a16:creationId xmlns:a16="http://schemas.microsoft.com/office/drawing/2014/main" id="{85ED5404-982D-4F2C-BCB0-A1A3B79EB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648" y="4152451"/>
            <a:ext cx="2242470" cy="23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83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03E830-BFB3-477D-A7E4-4171C06A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333" y="48600"/>
            <a:ext cx="7359333" cy="514800"/>
          </a:xfrm>
        </p:spPr>
        <p:txBody>
          <a:bodyPr/>
          <a:lstStyle/>
          <a:p>
            <a:pPr algn="ctr"/>
            <a:r>
              <a:rPr lang="it-IT" b="0" dirty="0"/>
              <a:t>RESULTS: UNDAMPED FREE RESPONSE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F5ADD98-EC83-4460-BA43-0FA1BCC5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C1991F1-0CD0-4F12-8332-A4C4813981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1132" y="535135"/>
            <a:ext cx="2522400" cy="327600"/>
          </a:xfrm>
        </p:spPr>
        <p:txBody>
          <a:bodyPr/>
          <a:lstStyle/>
          <a:p>
            <a:r>
              <a:rPr lang="it-IT" dirty="0"/>
              <a:t>With anti-roll bar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8F917B8-2441-431B-B2E3-438FDCEBE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5278729"/>
            <a:ext cx="4572000" cy="139274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F440BF1-2AD4-469F-AF95-874428540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83521"/>
            <a:ext cx="4572000" cy="139274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C96C809-35CB-4D7C-8F93-E81FB6DFC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00543"/>
            <a:ext cx="4461475" cy="1359071"/>
          </a:xfrm>
          <a:prstGeom prst="rect">
            <a:avLst/>
          </a:prstGeom>
        </p:spPr>
      </p:pic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5827B61-9084-46F2-9351-BAC8186AD9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45" t="4422" r="4306" b="1"/>
          <a:stretch/>
        </p:blipFill>
        <p:spPr>
          <a:xfrm>
            <a:off x="261132" y="4571197"/>
            <a:ext cx="1019027" cy="1639507"/>
          </a:xfrm>
          <a:prstGeom prst="rect">
            <a:avLst/>
          </a:prstGeom>
        </p:spPr>
      </p:pic>
      <p:pic>
        <p:nvPicPr>
          <p:cNvPr id="11" name="Immagine 10" descr="Immagine che contiene camion, automobile, guidando, treno&#10;&#10;Descrizione generata automaticamente">
            <a:extLst>
              <a:ext uri="{FF2B5EF4-FFF2-40B4-BE49-F238E27FC236}">
                <a16:creationId xmlns:a16="http://schemas.microsoft.com/office/drawing/2014/main" id="{00FAB8C5-C9E9-4CAD-917F-097971FCC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4591" y="892212"/>
            <a:ext cx="1777883" cy="1828680"/>
          </a:xfrm>
          <a:prstGeom prst="rect">
            <a:avLst/>
          </a:prstGeom>
        </p:spPr>
      </p:pic>
      <p:pic>
        <p:nvPicPr>
          <p:cNvPr id="13" name="Immagine 12" descr="Immagine che contiene treno, aeroplano, passeggero, aria&#10;&#10;Descrizione generata automaticamente">
            <a:extLst>
              <a:ext uri="{FF2B5EF4-FFF2-40B4-BE49-F238E27FC236}">
                <a16:creationId xmlns:a16="http://schemas.microsoft.com/office/drawing/2014/main" id="{D5E8890B-F119-49BB-B543-B6F5E305BF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591" y="2990401"/>
            <a:ext cx="1777883" cy="1828680"/>
          </a:xfrm>
          <a:prstGeom prst="rect">
            <a:avLst/>
          </a:prstGeom>
        </p:spPr>
      </p:pic>
      <p:pic>
        <p:nvPicPr>
          <p:cNvPr id="14" name="Immagine 13" descr="Immagine che contiene guardando, treno, telefono, volando&#10;&#10;Descrizione generata automaticamente">
            <a:extLst>
              <a:ext uri="{FF2B5EF4-FFF2-40B4-BE49-F238E27FC236}">
                <a16:creationId xmlns:a16="http://schemas.microsoft.com/office/drawing/2014/main" id="{701BDAD5-5D59-4267-8176-31E84FEE0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4591" y="4980721"/>
            <a:ext cx="1777882" cy="182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15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03E830-BFB3-477D-A7E4-4171C06A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955" y="84619"/>
            <a:ext cx="7362090" cy="514800"/>
          </a:xfrm>
        </p:spPr>
        <p:txBody>
          <a:bodyPr/>
          <a:lstStyle/>
          <a:p>
            <a:pPr algn="ctr"/>
            <a:r>
              <a:rPr lang="it-IT" b="0" dirty="0"/>
              <a:t>RESULTS: UNDAMPED FREE RESPONSE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F5ADD98-EC83-4460-BA43-0FA1BCC5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C1991F1-0CD0-4F12-8332-A4C4813981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1630" y="751622"/>
            <a:ext cx="3010890" cy="327600"/>
          </a:xfrm>
        </p:spPr>
        <p:txBody>
          <a:bodyPr/>
          <a:lstStyle/>
          <a:p>
            <a:r>
              <a:rPr lang="it-IT" dirty="0" err="1"/>
              <a:t>Without</a:t>
            </a:r>
            <a:r>
              <a:rPr lang="it-IT" dirty="0"/>
              <a:t> anti-roll bar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477476F-72B4-42A7-B713-2FAE6B146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0" y="1231426"/>
            <a:ext cx="5920740" cy="169164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3FE5250-5D2F-4A39-816F-EF3B1946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00" y="3105628"/>
            <a:ext cx="5920740" cy="169164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FBE4A59-B59A-43C3-BC10-1592AC24C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00" y="4979830"/>
            <a:ext cx="5943427" cy="1691640"/>
          </a:xfrm>
          <a:prstGeom prst="rect">
            <a:avLst/>
          </a:prstGeom>
        </p:spPr>
      </p:pic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2D17F1B-0891-4F88-95C6-1F94A8781C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45" t="4422" r="4306" b="1"/>
          <a:stretch/>
        </p:blipFill>
        <p:spPr>
          <a:xfrm>
            <a:off x="261132" y="4571197"/>
            <a:ext cx="1019027" cy="16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60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03E830-BFB3-477D-A7E4-4171C06A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046" y="24710"/>
            <a:ext cx="7458467" cy="514800"/>
          </a:xfrm>
        </p:spPr>
        <p:txBody>
          <a:bodyPr/>
          <a:lstStyle/>
          <a:p>
            <a:pPr algn="ctr"/>
            <a:r>
              <a:rPr lang="it-IT" b="0" dirty="0"/>
              <a:t>RESULTS: UNDAMPED FREE RESPONSE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F5ADD98-EC83-4460-BA43-0FA1BCC5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C1991F1-0CD0-4F12-8332-A4C4813981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39" y="631137"/>
            <a:ext cx="2971133" cy="327600"/>
          </a:xfrm>
        </p:spPr>
        <p:txBody>
          <a:bodyPr/>
          <a:lstStyle/>
          <a:p>
            <a:r>
              <a:rPr lang="it-IT" dirty="0" err="1"/>
              <a:t>Without</a:t>
            </a:r>
            <a:r>
              <a:rPr lang="it-IT" dirty="0"/>
              <a:t> anti roll-bar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F476043-B8DF-4819-8D52-6C9C07576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912" y="521142"/>
            <a:ext cx="5340588" cy="15453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C91838B-1D3D-483A-8DE7-407C7AAA4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912" y="2066478"/>
            <a:ext cx="5340588" cy="154533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14469D9-AD90-4CA1-821B-E4BB4E861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912" y="3580091"/>
            <a:ext cx="5343031" cy="154604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CC44E55-696B-47C6-9AAB-4ECBC6CEC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912" y="5242021"/>
            <a:ext cx="5340587" cy="1545336"/>
          </a:xfrm>
          <a:prstGeom prst="rect">
            <a:avLst/>
          </a:prstGeom>
        </p:spPr>
      </p:pic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BCD0C8A-41FB-467D-AB46-FAE5CBACBA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45" t="4422" r="4306" b="1"/>
          <a:stretch/>
        </p:blipFill>
        <p:spPr>
          <a:xfrm>
            <a:off x="261132" y="4571197"/>
            <a:ext cx="1019027" cy="16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2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03E830-BFB3-477D-A7E4-4171C06A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122386"/>
            <a:ext cx="7586134" cy="514800"/>
          </a:xfrm>
        </p:spPr>
        <p:txBody>
          <a:bodyPr/>
          <a:lstStyle/>
          <a:p>
            <a:pPr algn="ctr"/>
            <a:r>
              <a:rPr lang="it-IT" b="0" dirty="0"/>
              <a:t>RESULTS: DAMPED FREE RESPONSE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F5ADD98-EC83-4460-BA43-0FA1BCC5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C1991F1-0CD0-4F12-8332-A4C4813981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966" y="773831"/>
            <a:ext cx="2556267" cy="327600"/>
          </a:xfrm>
        </p:spPr>
        <p:txBody>
          <a:bodyPr/>
          <a:lstStyle/>
          <a:p>
            <a:r>
              <a:rPr lang="it-IT" dirty="0"/>
              <a:t>With anti-roll bar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D7AF754-A12C-40AA-8DAB-57A887055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932" y="1613647"/>
            <a:ext cx="4633521" cy="134587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5FFADBD-906A-4297-AB96-51A9569E6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881" y="4205415"/>
            <a:ext cx="4710572" cy="1345878"/>
          </a:xfrm>
          <a:prstGeom prst="rect">
            <a:avLst/>
          </a:prstGeom>
        </p:spPr>
      </p:pic>
      <p:pic>
        <p:nvPicPr>
          <p:cNvPr id="7" name="Immagine 6" descr="Immagine che contiene guidando, treno, computer, orologio&#10;&#10;Descrizione generata automaticamente">
            <a:extLst>
              <a:ext uri="{FF2B5EF4-FFF2-40B4-BE49-F238E27FC236}">
                <a16:creationId xmlns:a16="http://schemas.microsoft.com/office/drawing/2014/main" id="{050A7C84-49F2-464A-9C10-EA8C04C32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470" y="1238076"/>
            <a:ext cx="2187467" cy="2249967"/>
          </a:xfrm>
          <a:prstGeom prst="rect">
            <a:avLst/>
          </a:prstGeom>
        </p:spPr>
      </p:pic>
      <p:pic>
        <p:nvPicPr>
          <p:cNvPr id="11" name="Immagine 10" descr="Immagine che contiene treno, camion, guidando, largo&#10;&#10;Descrizione generata automaticamente">
            <a:extLst>
              <a:ext uri="{FF2B5EF4-FFF2-40B4-BE49-F238E27FC236}">
                <a16:creationId xmlns:a16="http://schemas.microsoft.com/office/drawing/2014/main" id="{C70C3A7A-1351-4A73-ACA8-473B8C270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282" y="3824582"/>
            <a:ext cx="2165655" cy="2227531"/>
          </a:xfrm>
          <a:prstGeom prst="rect">
            <a:avLst/>
          </a:prstGeom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002ED41-03EC-4F0A-8D8A-B0F5DE3474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45" t="4422" r="4306" b="1"/>
          <a:stretch/>
        </p:blipFill>
        <p:spPr>
          <a:xfrm>
            <a:off x="261132" y="4571197"/>
            <a:ext cx="1019027" cy="16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29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03E830-BFB3-477D-A7E4-4171C06A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122386"/>
            <a:ext cx="7586134" cy="514800"/>
          </a:xfrm>
        </p:spPr>
        <p:txBody>
          <a:bodyPr/>
          <a:lstStyle/>
          <a:p>
            <a:pPr algn="ctr"/>
            <a:r>
              <a:rPr lang="it-IT" b="0" dirty="0"/>
              <a:t>RESULTS: DAMPED FREE RESPONSE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F5ADD98-EC83-4460-BA43-0FA1BCC5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19</a:t>
            </a:fld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C1991F1-0CD0-4F12-8332-A4C4813981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966" y="773831"/>
            <a:ext cx="2556267" cy="327600"/>
          </a:xfrm>
        </p:spPr>
        <p:txBody>
          <a:bodyPr/>
          <a:lstStyle/>
          <a:p>
            <a:r>
              <a:rPr lang="it-IT" dirty="0"/>
              <a:t>With anti-roll bar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7939C78-91DA-4035-A8DF-9E2AEE215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571" y="1673676"/>
            <a:ext cx="5014551" cy="1427260"/>
          </a:xfrm>
          <a:prstGeom prst="rect">
            <a:avLst/>
          </a:prstGeom>
        </p:spPr>
      </p:pic>
      <p:pic>
        <p:nvPicPr>
          <p:cNvPr id="7" name="Immagine 6" descr="Immagine che contiene guidando, camion, treno, cavalcando&#10;&#10;Descrizione generata automaticamente">
            <a:extLst>
              <a:ext uri="{FF2B5EF4-FFF2-40B4-BE49-F238E27FC236}">
                <a16:creationId xmlns:a16="http://schemas.microsoft.com/office/drawing/2014/main" id="{BEA0F9BA-A103-4A21-9A48-7914D23C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02" y="1387736"/>
            <a:ext cx="2221960" cy="228544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FD98129-ABBF-4658-8F7F-8812F295F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571" y="4621293"/>
            <a:ext cx="5014551" cy="1427260"/>
          </a:xfrm>
          <a:prstGeom prst="rect">
            <a:avLst/>
          </a:prstGeom>
        </p:spPr>
      </p:pic>
      <p:pic>
        <p:nvPicPr>
          <p:cNvPr id="12" name="Immagine 11" descr="Immagine che contiene camion, guidando, treno, monitor&#10;&#10;Descrizione generata automaticamente">
            <a:extLst>
              <a:ext uri="{FF2B5EF4-FFF2-40B4-BE49-F238E27FC236}">
                <a16:creationId xmlns:a16="http://schemas.microsoft.com/office/drawing/2014/main" id="{2B3CAA4D-7F22-4F2C-89CB-5EF41A64A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253" y="4020900"/>
            <a:ext cx="2221960" cy="2285445"/>
          </a:xfrm>
          <a:prstGeom prst="rect">
            <a:avLst/>
          </a:prstGeom>
        </p:spPr>
      </p:pic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F2EB226-E54C-4613-9620-CFEEC67431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45" t="4422" r="4306" b="1"/>
          <a:stretch/>
        </p:blipFill>
        <p:spPr>
          <a:xfrm>
            <a:off x="261132" y="4571197"/>
            <a:ext cx="1019027" cy="16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006000" y="267880"/>
            <a:ext cx="3132000" cy="514800"/>
          </a:xfrm>
        </p:spPr>
        <p:txBody>
          <a:bodyPr/>
          <a:lstStyle/>
          <a:p>
            <a:r>
              <a:rPr lang="it-IT" b="0" dirty="0">
                <a:solidFill>
                  <a:schemeClr val="tx1"/>
                </a:solidFill>
                <a:latin typeface="Gotham ExtraLight" panose="02000603030000020004"/>
              </a:rPr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290600" y="3845724"/>
                <a:ext cx="6562800" cy="266819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 sz="2400" dirty="0">
                    <a:solidFill>
                      <a:schemeClr val="tx1"/>
                    </a:solidFill>
                  </a:rPr>
                  <a:t>Vehicle test on a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straight</a:t>
                </a:r>
                <a:r>
                  <a:rPr lang="it-IT" sz="2400" dirty="0">
                    <a:solidFill>
                      <a:schemeClr val="tx1"/>
                    </a:solidFill>
                  </a:rPr>
                  <a:t> track with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two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rows</a:t>
                </a:r>
                <a:r>
                  <a:rPr lang="it-IT" sz="2400" dirty="0">
                    <a:solidFill>
                      <a:schemeClr val="tx1"/>
                    </a:solidFill>
                  </a:rPr>
                  <a:t> of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triangular-ish-shaped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bumps</a:t>
                </a:r>
                <a:endParaRPr lang="it-IT" sz="2400" dirty="0">
                  <a:solidFill>
                    <a:schemeClr val="tx1"/>
                  </a:solidFill>
                </a:endParaRPr>
              </a:p>
              <a:p>
                <a:r>
                  <a:rPr lang="it-IT" sz="2400" dirty="0" err="1"/>
                  <a:t>Bumps</a:t>
                </a:r>
                <a:r>
                  <a:rPr lang="it-IT" sz="2400" dirty="0"/>
                  <a:t> start </a:t>
                </a:r>
                <a:r>
                  <a:rPr lang="it-IT" sz="2400" dirty="0" err="1"/>
                  <a:t>at</a:t>
                </a: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2400" dirty="0"/>
                  <a:t> and finish </a:t>
                </a:r>
                <a:r>
                  <a:rPr lang="it-IT" sz="2400" dirty="0" err="1"/>
                  <a:t>at</a:t>
                </a: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it-IT" sz="2400" dirty="0"/>
              </a:p>
              <a:p>
                <a:r>
                  <a:rPr lang="it-IT" sz="2400" dirty="0"/>
                  <a:t>7 DOF model</a:t>
                </a:r>
              </a:p>
              <a:p>
                <a:r>
                  <a:rPr lang="it-IT" sz="2400" dirty="0"/>
                  <a:t>Test: </a:t>
                </a:r>
                <a:r>
                  <a:rPr lang="it-IT" sz="2400" dirty="0" err="1"/>
                  <a:t>constant</a:t>
                </a:r>
                <a:r>
                  <a:rPr lang="it-IT" sz="2400" dirty="0"/>
                  <a:t> </a:t>
                </a:r>
                <a:r>
                  <a:rPr lang="it-IT" sz="2400" dirty="0" err="1"/>
                  <a:t>acceleration</a:t>
                </a: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r>
                      <a:rPr lang="it-IT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sz="2400" b="0" i="1" dirty="0" smtClean="0">
                        <a:latin typeface="Cambria Math" panose="02040503050406030204" pitchFamily="18" charset="0"/>
                      </a:rPr>
                      <m:t>=1</m:t>
                    </m:r>
                    <m:f>
                      <m:fPr>
                        <m:ctrlPr>
                          <a:rPr lang="it-IT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it-IT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it-IT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2400" dirty="0"/>
                  <a:t> </a:t>
                </a:r>
                <a:r>
                  <a:rPr lang="it-IT" sz="2400" dirty="0" err="1"/>
                  <a:t>starting</a:t>
                </a:r>
                <a:r>
                  <a:rPr lang="it-IT" sz="2400" dirty="0"/>
                  <a:t> from </a:t>
                </a:r>
                <a14:m>
                  <m:oMath xmlns:m="http://schemas.openxmlformats.org/officeDocument/2006/math">
                    <m:r>
                      <a:rPr lang="it-IT" sz="2400" i="1" dirty="0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it-IT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sz="24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2400" b="0" i="1" dirty="0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it-IT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24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it-IT" sz="2400" dirty="0"/>
              </a:p>
              <a:p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290600" y="3845724"/>
                <a:ext cx="6562800" cy="2668198"/>
              </a:xfrm>
              <a:prstGeom prst="rect">
                <a:avLst/>
              </a:prstGeom>
              <a:blipFill>
                <a:blip r:embed="rId3"/>
                <a:stretch>
                  <a:fillRect l="-1206" t="-1591" b="-431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55C72ED9-E741-4E75-88BA-4B030DD89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08" t="31168" r="44532" b="38548"/>
          <a:stretch/>
        </p:blipFill>
        <p:spPr>
          <a:xfrm>
            <a:off x="3006000" y="1109074"/>
            <a:ext cx="3132000" cy="23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70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F5ADD98-EC83-4460-BA43-0FA1BCC5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20</a:t>
            </a:fld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C1991F1-0CD0-4F12-8332-A4C4813981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262" y="629645"/>
            <a:ext cx="2760737" cy="327600"/>
          </a:xfrm>
        </p:spPr>
        <p:txBody>
          <a:bodyPr/>
          <a:lstStyle/>
          <a:p>
            <a:r>
              <a:rPr lang="it-IT" dirty="0"/>
              <a:t>With anti-roll bar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2649FD-6922-4483-9EDC-7888895D9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026" y="3027043"/>
            <a:ext cx="5151117" cy="1545335"/>
          </a:xfrm>
          <a:prstGeom prst="rect">
            <a:avLst/>
          </a:prstGeom>
        </p:spPr>
      </p:pic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2D96E64-C975-4071-8719-48A933455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022" y="4951827"/>
            <a:ext cx="5151121" cy="1466131"/>
          </a:xfrm>
          <a:prstGeom prst="rect">
            <a:avLst/>
          </a:prstGeom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03BDDE7-F3EF-4826-9471-D46E5D426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026" y="1092243"/>
            <a:ext cx="5151117" cy="1466130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AC26F0CC-EBD8-46A3-9E98-26CCB679A32E}"/>
              </a:ext>
            </a:extLst>
          </p:cNvPr>
          <p:cNvSpPr txBox="1">
            <a:spLocks/>
          </p:cNvSpPr>
          <p:nvPr/>
        </p:nvSpPr>
        <p:spPr>
          <a:xfrm>
            <a:off x="778933" y="82500"/>
            <a:ext cx="7586134" cy="514800"/>
          </a:xfrm>
          <a:prstGeom prst="rect">
            <a:avLst/>
          </a:prstGeom>
        </p:spPr>
        <p:txBody>
          <a:bodyPr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Gotham Light" panose="02000603030000020004" pitchFamily="2" charset="0"/>
                <a:ea typeface="+mj-ea"/>
                <a:cs typeface="Gotham Light" panose="02000603030000020004" pitchFamily="2" charset="0"/>
              </a:defRPr>
            </a:lvl1pPr>
          </a:lstStyle>
          <a:p>
            <a:pPr algn="ctr"/>
            <a:r>
              <a:rPr lang="it-IT" b="0" dirty="0"/>
              <a:t>RESULTS: DAMPED FREE RESPONSE</a:t>
            </a:r>
          </a:p>
        </p:txBody>
      </p:sp>
      <p:pic>
        <p:nvPicPr>
          <p:cNvPr id="5" name="Immagine 4" descr="Immagine che contiene treno, camion, guidando, cavalcando&#10;&#10;Descrizione generata automaticamente">
            <a:extLst>
              <a:ext uri="{FF2B5EF4-FFF2-40B4-BE49-F238E27FC236}">
                <a16:creationId xmlns:a16="http://schemas.microsoft.com/office/drawing/2014/main" id="{B7B34F49-AC9D-47CE-8B4D-2054932A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705" y="989590"/>
            <a:ext cx="1834711" cy="1887132"/>
          </a:xfrm>
          <a:prstGeom prst="rect">
            <a:avLst/>
          </a:prstGeom>
        </p:spPr>
      </p:pic>
      <p:pic>
        <p:nvPicPr>
          <p:cNvPr id="11" name="Immagine 10" descr="Immagine che contiene camion, guidando, treno, cavalcando&#10;&#10;Descrizione generata automaticamente">
            <a:extLst>
              <a:ext uri="{FF2B5EF4-FFF2-40B4-BE49-F238E27FC236}">
                <a16:creationId xmlns:a16="http://schemas.microsoft.com/office/drawing/2014/main" id="{DBCC5639-2301-4218-8D6A-B23B191FA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705" y="2980229"/>
            <a:ext cx="1834711" cy="1887132"/>
          </a:xfrm>
          <a:prstGeom prst="rect">
            <a:avLst/>
          </a:prstGeom>
        </p:spPr>
      </p:pic>
      <p:pic>
        <p:nvPicPr>
          <p:cNvPr id="14" name="Immagine 13" descr="Immagine che contiene camion, guidando, treno, monitor&#10;&#10;Descrizione generata automaticamente">
            <a:extLst>
              <a:ext uri="{FF2B5EF4-FFF2-40B4-BE49-F238E27FC236}">
                <a16:creationId xmlns:a16="http://schemas.microsoft.com/office/drawing/2014/main" id="{4BC0C93F-A168-40C4-96AC-2F9F8E43A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4705" y="4951827"/>
            <a:ext cx="1834711" cy="1823673"/>
          </a:xfrm>
          <a:prstGeom prst="rect">
            <a:avLst/>
          </a:prstGeom>
        </p:spPr>
      </p:pic>
      <p:pic>
        <p:nvPicPr>
          <p:cNvPr id="15" name="Immagine 1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558358F-F31C-4BC6-8413-4EADE5C192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45" t="4422" r="4306" b="1"/>
          <a:stretch/>
        </p:blipFill>
        <p:spPr>
          <a:xfrm>
            <a:off x="261132" y="4571197"/>
            <a:ext cx="1019027" cy="16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39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F5ADD98-EC83-4460-BA43-0FA1BCC5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21</a:t>
            </a:fld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C1991F1-0CD0-4F12-8332-A4C4813981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142" y="678600"/>
            <a:ext cx="2962667" cy="327600"/>
          </a:xfrm>
        </p:spPr>
        <p:txBody>
          <a:bodyPr/>
          <a:lstStyle/>
          <a:p>
            <a:r>
              <a:rPr lang="it-IT" dirty="0" err="1"/>
              <a:t>Without</a:t>
            </a:r>
            <a:r>
              <a:rPr lang="it-IT" dirty="0"/>
              <a:t> anti-roll bar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375983D-1E99-4458-9BED-FFA9FF1A8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809" y="719363"/>
            <a:ext cx="5498137" cy="15970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658AC88-0A0A-4DB0-8E4F-4BBC24236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809" y="2342491"/>
            <a:ext cx="5589570" cy="1597020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4090870E-C18A-49FD-8E20-084043DC9E0C}"/>
              </a:ext>
            </a:extLst>
          </p:cNvPr>
          <p:cNvSpPr txBox="1">
            <a:spLocks/>
          </p:cNvSpPr>
          <p:nvPr/>
        </p:nvSpPr>
        <p:spPr>
          <a:xfrm>
            <a:off x="778933" y="126239"/>
            <a:ext cx="7586134" cy="514800"/>
          </a:xfrm>
          <a:prstGeom prst="rect">
            <a:avLst/>
          </a:prstGeom>
        </p:spPr>
        <p:txBody>
          <a:bodyPr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Gotham Light" panose="02000603030000020004" pitchFamily="2" charset="0"/>
                <a:ea typeface="+mj-ea"/>
                <a:cs typeface="Gotham Light" panose="02000603030000020004" pitchFamily="2" charset="0"/>
              </a:defRPr>
            </a:lvl1pPr>
          </a:lstStyle>
          <a:p>
            <a:pPr algn="ctr"/>
            <a:r>
              <a:rPr lang="it-IT" b="0" dirty="0"/>
              <a:t>RESULTS: DAMPED FREE RESPONSE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9658AFD-0370-4758-80B7-558709A4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675" y="3991727"/>
            <a:ext cx="5615837" cy="1598400"/>
          </a:xfrm>
          <a:prstGeom prst="rect">
            <a:avLst/>
          </a:prstGeom>
        </p:spPr>
      </p:pic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84E722E-94DB-43D2-ABB2-C91EB85105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45" t="4422" r="4306" b="1"/>
          <a:stretch/>
        </p:blipFill>
        <p:spPr>
          <a:xfrm>
            <a:off x="261132" y="4571197"/>
            <a:ext cx="1019027" cy="16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49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F5ADD98-EC83-4460-BA43-0FA1BCC5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22</a:t>
            </a:fld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C1991F1-0CD0-4F12-8332-A4C4813981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800" y="657853"/>
            <a:ext cx="3072733" cy="327600"/>
          </a:xfrm>
        </p:spPr>
        <p:txBody>
          <a:bodyPr/>
          <a:lstStyle/>
          <a:p>
            <a:r>
              <a:rPr lang="it-IT" dirty="0" err="1"/>
              <a:t>Without</a:t>
            </a:r>
            <a:r>
              <a:rPr lang="it-IT" dirty="0"/>
              <a:t> anti-roll bar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8575F83-8212-4F50-8219-44E59FD32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398" y="1998040"/>
            <a:ext cx="5429401" cy="154533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61DBAF7-C954-4581-B139-7E2B43852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577" y="5189438"/>
            <a:ext cx="5429401" cy="1545336"/>
          </a:xfrm>
          <a:prstGeom prst="rect">
            <a:avLst/>
          </a:prstGeom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903B29D-0BDA-4DD3-813C-45A9C8831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768" y="441003"/>
            <a:ext cx="5429401" cy="1545336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17203EC4-4270-4172-96F0-331B1DFD184F}"/>
              </a:ext>
            </a:extLst>
          </p:cNvPr>
          <p:cNvSpPr txBox="1">
            <a:spLocks/>
          </p:cNvSpPr>
          <p:nvPr/>
        </p:nvSpPr>
        <p:spPr>
          <a:xfrm>
            <a:off x="778933" y="-3220"/>
            <a:ext cx="7586134" cy="514800"/>
          </a:xfrm>
          <a:prstGeom prst="rect">
            <a:avLst/>
          </a:prstGeom>
        </p:spPr>
        <p:txBody>
          <a:bodyPr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Gotham Light" panose="02000603030000020004" pitchFamily="2" charset="0"/>
                <a:ea typeface="+mj-ea"/>
                <a:cs typeface="Gotham Light" panose="02000603030000020004" pitchFamily="2" charset="0"/>
              </a:defRPr>
            </a:lvl1pPr>
          </a:lstStyle>
          <a:p>
            <a:pPr algn="ctr"/>
            <a:r>
              <a:rPr lang="it-IT" b="0" dirty="0"/>
              <a:t>RESULTS: DAMPED FREE RESPONSE</a:t>
            </a:r>
          </a:p>
        </p:txBody>
      </p:sp>
      <p:pic>
        <p:nvPicPr>
          <p:cNvPr id="11" name="Immagine 10" descr="Immagine che contiene acqua&#10;&#10;Descrizione generata automaticamente">
            <a:extLst>
              <a:ext uri="{FF2B5EF4-FFF2-40B4-BE49-F238E27FC236}">
                <a16:creationId xmlns:a16="http://schemas.microsoft.com/office/drawing/2014/main" id="{72AD53FB-19E1-4748-9B82-997E39930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44" y="3555077"/>
            <a:ext cx="5455469" cy="1603115"/>
          </a:xfrm>
          <a:prstGeom prst="rect">
            <a:avLst/>
          </a:prstGeom>
        </p:spPr>
      </p:pic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F870AC3-E25D-4CEC-A54F-0F16AE4366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45" t="4422" r="4306" b="1"/>
          <a:stretch/>
        </p:blipFill>
        <p:spPr>
          <a:xfrm>
            <a:off x="261132" y="4571197"/>
            <a:ext cx="1019027" cy="16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82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168256-650D-4A4C-9118-3CD302F5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107" y="158661"/>
            <a:ext cx="6562800" cy="514800"/>
          </a:xfrm>
        </p:spPr>
        <p:txBody>
          <a:bodyPr/>
          <a:lstStyle/>
          <a:p>
            <a:pPr algn="ctr"/>
            <a:r>
              <a:rPr lang="it-IT" b="0" dirty="0"/>
              <a:t>RESULTS: DUNCAN APPROACH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D8DA1AC-BA84-41E2-8F70-4A81F8BE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23</a:t>
            </a:fld>
            <a:endParaRPr lang="it-IT" dirty="0"/>
          </a:p>
        </p:txBody>
      </p:sp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18F276B0-88F0-4C43-AFA5-9154054E25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20513" y="833504"/>
            <a:ext cx="3779987" cy="327600"/>
          </a:xfrm>
        </p:spPr>
        <p:txBody>
          <a:bodyPr/>
          <a:lstStyle/>
          <a:p>
            <a:pPr algn="ctr"/>
            <a:r>
              <a:rPr lang="it-IT" dirty="0"/>
              <a:t>With anti-roll bar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44958E-B9E1-48D8-8E24-70FA1656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279" y="1153591"/>
            <a:ext cx="5934456" cy="243830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AF7F23C-DCEE-46D1-BED4-B08673E58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92" y="3648373"/>
            <a:ext cx="5934456" cy="246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13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D33C666-2A93-4FDD-B671-D588679A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24</a:t>
            </a:fld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CD7929F-0AD6-42EA-8579-5B2C2B13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949" y="821722"/>
            <a:ext cx="4711818" cy="181645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8D2DEF2-01E9-4F4C-B3CC-5CF860FD7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90" y="2638180"/>
            <a:ext cx="4709160" cy="202323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57DA051-1FFD-4502-BA34-0BF8EA960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090" y="4876965"/>
            <a:ext cx="4709160" cy="1934863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FE5BA4F0-F812-41A8-B766-C0743B99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426" y="0"/>
            <a:ext cx="6562800" cy="514800"/>
          </a:xfrm>
        </p:spPr>
        <p:txBody>
          <a:bodyPr/>
          <a:lstStyle/>
          <a:p>
            <a:pPr algn="ctr"/>
            <a:r>
              <a:rPr lang="it-IT" b="0" dirty="0"/>
              <a:t>RESULTS: DUNCAN APPROACH</a:t>
            </a: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F97FCCAB-5048-440B-8A45-36B5A039ED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5935" y="418919"/>
            <a:ext cx="6562800" cy="327600"/>
          </a:xfrm>
        </p:spPr>
        <p:txBody>
          <a:bodyPr/>
          <a:lstStyle/>
          <a:p>
            <a:pPr algn="ctr"/>
            <a:r>
              <a:rPr lang="it-IT" dirty="0"/>
              <a:t>With anti-roll bar</a:t>
            </a:r>
          </a:p>
        </p:txBody>
      </p:sp>
    </p:spTree>
    <p:extLst>
      <p:ext uri="{BB962C8B-B14F-4D97-AF65-F5344CB8AC3E}">
        <p14:creationId xmlns:p14="http://schemas.microsoft.com/office/powerpoint/2010/main" val="3353594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C65A6C-9170-4D19-932D-B7226522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517" y="144816"/>
            <a:ext cx="6562800" cy="514800"/>
          </a:xfrm>
        </p:spPr>
        <p:txBody>
          <a:bodyPr/>
          <a:lstStyle/>
          <a:p>
            <a:pPr algn="ctr"/>
            <a:r>
              <a:rPr lang="it-IT" b="0" dirty="0"/>
              <a:t>RESULTS: DUNCAN APPROACH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45E8F7E-669C-4047-B83F-EFFCBEE00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25</a:t>
            </a:fld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6AD0FE6-A80B-4B1B-B440-45B899DDCC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24250" y="680886"/>
            <a:ext cx="3295333" cy="327600"/>
          </a:xfrm>
        </p:spPr>
        <p:txBody>
          <a:bodyPr/>
          <a:lstStyle/>
          <a:p>
            <a:pPr algn="ctr"/>
            <a:r>
              <a:rPr lang="it-IT" dirty="0" err="1"/>
              <a:t>Without</a:t>
            </a:r>
            <a:r>
              <a:rPr lang="it-IT" dirty="0"/>
              <a:t> anti-roll bar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E86A031-BE5A-40D3-B5AB-4D6798C43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854" y="1253231"/>
            <a:ext cx="5934291" cy="24382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6FD9914-6A76-4FAE-AB3F-93E53A93C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89" y="3874251"/>
            <a:ext cx="5934456" cy="246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93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1E449D4-8402-4107-B679-463AB7FA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26</a:t>
            </a:fld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6486E5D-04D6-43BB-BCB4-A339FD028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626" y="842400"/>
            <a:ext cx="4711818" cy="181645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FC71106-30CC-42B4-B7A9-7E538BC0E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284" y="2616903"/>
            <a:ext cx="4709160" cy="202323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C15C56C-28CF-45CA-B6AA-79C9D46BB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284" y="4742560"/>
            <a:ext cx="4709160" cy="1928910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DA192A58-AA25-48D8-9500-031EA3361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536" y="0"/>
            <a:ext cx="6562800" cy="514800"/>
          </a:xfrm>
        </p:spPr>
        <p:txBody>
          <a:bodyPr/>
          <a:lstStyle/>
          <a:p>
            <a:pPr algn="ctr"/>
            <a:r>
              <a:rPr lang="it-IT" b="0" dirty="0"/>
              <a:t>RESULTS: DUNCAN APPROACH</a:t>
            </a:r>
            <a:endParaRPr lang="it-IT" dirty="0"/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3D9E0F27-2F1B-4C22-81DA-69144B4DC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43695" y="430118"/>
            <a:ext cx="6562800" cy="327600"/>
          </a:xfrm>
        </p:spPr>
        <p:txBody>
          <a:bodyPr/>
          <a:lstStyle/>
          <a:p>
            <a:pPr algn="ctr"/>
            <a:r>
              <a:rPr lang="it-IT" dirty="0" err="1"/>
              <a:t>Without</a:t>
            </a:r>
            <a:r>
              <a:rPr lang="it-IT" dirty="0"/>
              <a:t> anti-roll bar</a:t>
            </a:r>
          </a:p>
        </p:txBody>
      </p:sp>
    </p:spTree>
    <p:extLst>
      <p:ext uri="{BB962C8B-B14F-4D97-AF65-F5344CB8AC3E}">
        <p14:creationId xmlns:p14="http://schemas.microsoft.com/office/powerpoint/2010/main" val="781735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7BF4C2-B66C-42B1-98D7-CD543FACB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84" y="238006"/>
            <a:ext cx="7920816" cy="514800"/>
          </a:xfrm>
        </p:spPr>
        <p:txBody>
          <a:bodyPr/>
          <a:lstStyle/>
          <a:p>
            <a:pPr algn="ctr"/>
            <a:r>
              <a:rPr lang="it-IT" b="0" dirty="0"/>
              <a:t>COMPARISON DUNCAN APPROACH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CCA6701-E968-4904-8EB1-22369076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27</a:t>
            </a:fld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53E2591-46D5-4F15-A1F3-3404A2AC3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6145" y="1624280"/>
            <a:ext cx="2413530" cy="457643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/>
              <a:t>With anti-roll bar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0F3F627F-7605-4D0F-9603-4B17BB1A9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21049" y="1653259"/>
            <a:ext cx="2413530" cy="428664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err="1"/>
              <a:t>Without</a:t>
            </a:r>
            <a:r>
              <a:rPr lang="it-IT" dirty="0"/>
              <a:t> anti-roll bar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535114-E343-48E4-A69D-F5780133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87" y="2171922"/>
            <a:ext cx="4215384" cy="338492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8D788EA-EF94-4287-A5D5-FBAE6C356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9" y="2171922"/>
            <a:ext cx="4218314" cy="338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93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7BF4C2-B66C-42B1-98D7-CD543FACB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84" y="238006"/>
            <a:ext cx="7920816" cy="514800"/>
          </a:xfrm>
        </p:spPr>
        <p:txBody>
          <a:bodyPr/>
          <a:lstStyle/>
          <a:p>
            <a:pPr algn="ctr"/>
            <a:r>
              <a:rPr lang="it-IT" b="0" dirty="0"/>
              <a:t>COMPARISON DUNCAN APPROACH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CCA6701-E968-4904-8EB1-22369076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28</a:t>
            </a:fld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53E2591-46D5-4F15-A1F3-3404A2AC3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1073" y="860112"/>
            <a:ext cx="2141852" cy="445419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/>
              <a:t>With anti-roll bar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0F3F627F-7605-4D0F-9603-4B17BB1A9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365234" y="3783882"/>
            <a:ext cx="2413530" cy="428664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err="1"/>
              <a:t>Without</a:t>
            </a:r>
            <a:r>
              <a:rPr lang="it-IT" dirty="0"/>
              <a:t> anti-roll bar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BCEC08-48EC-4AB8-A1B8-6ABC1C685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56" y="4348745"/>
            <a:ext cx="5896375" cy="22731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3179702-CE72-4AE4-A62F-7A07E069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356" y="1372696"/>
            <a:ext cx="5906071" cy="22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98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6A3A75-E79B-4117-9CB0-0F4A1083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0" dirty="0"/>
              <a:t>RESULTS: DIRECT APPROACH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EFD2F7E-04B9-4FB0-AF15-C76C2A2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29</a:t>
            </a:fld>
            <a:endParaRPr lang="it-IT" dirty="0"/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903C0DAA-119A-4ABA-A011-95F211A856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9863" y="842963"/>
            <a:ext cx="6562725" cy="327025"/>
          </a:xfrm>
        </p:spPr>
        <p:txBody>
          <a:bodyPr/>
          <a:lstStyle/>
          <a:p>
            <a:pPr algn="ctr"/>
            <a:r>
              <a:rPr lang="it-IT" dirty="0"/>
              <a:t>With anti-roll bar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B93CA8-181E-4601-8571-C465F902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808" y="1169988"/>
            <a:ext cx="5830834" cy="239572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5E933F8-290D-4098-9137-1B415263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331" y="3706976"/>
            <a:ext cx="5759788" cy="23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4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63CB96-D72F-40CA-BA51-DD1186FE7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979" y="306000"/>
            <a:ext cx="4536594" cy="514800"/>
          </a:xfrm>
        </p:spPr>
        <p:txBody>
          <a:bodyPr/>
          <a:lstStyle/>
          <a:p>
            <a:pPr algn="ctr"/>
            <a:r>
              <a:rPr lang="it-IT" b="0" dirty="0"/>
              <a:t>TARGETS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DB8A054-307D-4F6E-A2CA-FD706C0B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3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6">
                <a:extLst>
                  <a:ext uri="{FF2B5EF4-FFF2-40B4-BE49-F238E27FC236}">
                    <a16:creationId xmlns:a16="http://schemas.microsoft.com/office/drawing/2014/main" id="{5E20217A-1066-4043-AF18-95CE4F47892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459409" y="1321711"/>
                <a:ext cx="4225181" cy="1040489"/>
              </a:xfrm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it-IT" sz="2800" dirty="0"/>
                  <a:t>EOM,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endParaRPr lang="it-IT" sz="2800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sz="2800" dirty="0" err="1"/>
                  <a:t>Responses</a:t>
                </a:r>
                <a:r>
                  <a:rPr lang="it-IT" sz="2800" dirty="0"/>
                  <a:t> of the 7 DOF</a:t>
                </a:r>
              </a:p>
            </p:txBody>
          </p:sp>
        </mc:Choice>
        <mc:Fallback xmlns="">
          <p:sp>
            <p:nvSpPr>
              <p:cNvPr id="7" name="Segnaposto testo 6">
                <a:extLst>
                  <a:ext uri="{FF2B5EF4-FFF2-40B4-BE49-F238E27FC236}">
                    <a16:creationId xmlns:a16="http://schemas.microsoft.com/office/drawing/2014/main" id="{5E20217A-1066-4043-AF18-95CE4F478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59409" y="1321711"/>
                <a:ext cx="4225181" cy="1040489"/>
              </a:xfrm>
              <a:blipFill>
                <a:blip r:embed="rId3"/>
                <a:stretch>
                  <a:fillRect l="-2874" t="-5780" b="-150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9A6406-68B4-4FE3-A000-B0EAA6CB4A4B}"/>
              </a:ext>
            </a:extLst>
          </p:cNvPr>
          <p:cNvSpPr txBox="1"/>
          <p:nvPr/>
        </p:nvSpPr>
        <p:spPr>
          <a:xfrm>
            <a:off x="1147451" y="2964709"/>
            <a:ext cx="738032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Gotham Light" panose="02000603030000020004"/>
              </a:rPr>
              <a:t>Both</a:t>
            </a:r>
            <a:r>
              <a:rPr lang="it-IT" sz="2800" dirty="0">
                <a:latin typeface="Gotham Light" panose="02000603030000020004"/>
              </a:rPr>
              <a:t> the points with and </a:t>
            </a:r>
            <a:r>
              <a:rPr lang="it-IT" sz="2800" dirty="0" err="1">
                <a:latin typeface="Gotham Light" panose="02000603030000020004"/>
              </a:rPr>
              <a:t>without</a:t>
            </a:r>
            <a:r>
              <a:rPr lang="it-IT" sz="2800" dirty="0">
                <a:latin typeface="Gotham Light" panose="02000603030000020004"/>
              </a:rPr>
              <a:t> the anti-roll bar </a:t>
            </a:r>
            <a:r>
              <a:rPr lang="it-IT" sz="2800" dirty="0" err="1">
                <a:latin typeface="Gotham Light" panose="02000603030000020004"/>
              </a:rPr>
              <a:t>hence</a:t>
            </a:r>
            <a:r>
              <a:rPr lang="it-IT" sz="2800" dirty="0">
                <a:latin typeface="Gotham Light" panose="02000603030000020004"/>
              </a:rPr>
              <a:t> </a:t>
            </a:r>
            <a:r>
              <a:rPr lang="it-IT" sz="2800" dirty="0" err="1">
                <a:latin typeface="Gotham Light" panose="02000603030000020004"/>
              </a:rPr>
              <a:t>comparison</a:t>
            </a:r>
            <a:r>
              <a:rPr lang="it-IT" sz="2800" dirty="0">
                <a:latin typeface="Gotham Light" panose="02000603030000020004"/>
              </a:rPr>
              <a:t> of the </a:t>
            </a:r>
            <a:r>
              <a:rPr lang="it-IT" sz="2800" dirty="0" err="1">
                <a:latin typeface="Gotham Light" panose="02000603030000020004"/>
              </a:rPr>
              <a:t>two</a:t>
            </a:r>
            <a:r>
              <a:rPr lang="it-IT" sz="2800" dirty="0">
                <a:latin typeface="Gotham Light" panose="02000603030000020004"/>
              </a:rPr>
              <a:t> situations.</a:t>
            </a:r>
          </a:p>
        </p:txBody>
      </p:sp>
    </p:spTree>
    <p:extLst>
      <p:ext uri="{BB962C8B-B14F-4D97-AF65-F5344CB8AC3E}">
        <p14:creationId xmlns:p14="http://schemas.microsoft.com/office/powerpoint/2010/main" val="4130282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FCA2462-A3DE-4846-9E8A-7D89A52E6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30</a:t>
            </a:fld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D6E431F-4C9A-4B38-B9F2-CA7AE133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62" y="815432"/>
            <a:ext cx="4711818" cy="181645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2B197AF-CD2F-46FD-B11F-72ABDE0B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855" y="2631890"/>
            <a:ext cx="4894683" cy="210294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D74C7D2-CE25-4711-B107-364940621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462" y="4789898"/>
            <a:ext cx="4821537" cy="1981036"/>
          </a:xfrm>
          <a:prstGeom prst="rect">
            <a:avLst/>
          </a:prstGeom>
        </p:spPr>
      </p:pic>
      <p:sp>
        <p:nvSpPr>
          <p:cNvPr id="17" name="Titolo 1">
            <a:extLst>
              <a:ext uri="{FF2B5EF4-FFF2-40B4-BE49-F238E27FC236}">
                <a16:creationId xmlns:a16="http://schemas.microsoft.com/office/drawing/2014/main" id="{679D8F48-7800-437A-9CB3-237CBC831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971" y="-16612"/>
            <a:ext cx="6562800" cy="514800"/>
          </a:xfrm>
        </p:spPr>
        <p:txBody>
          <a:bodyPr/>
          <a:lstStyle/>
          <a:p>
            <a:pPr algn="ctr"/>
            <a:r>
              <a:rPr lang="it-IT" b="0" dirty="0"/>
              <a:t>RESULTS: DIRECT APPROACH</a:t>
            </a:r>
            <a:endParaRPr lang="it-IT" dirty="0"/>
          </a:p>
        </p:txBody>
      </p:sp>
      <p:sp>
        <p:nvSpPr>
          <p:cNvPr id="18" name="Segnaposto testo 3">
            <a:extLst>
              <a:ext uri="{FF2B5EF4-FFF2-40B4-BE49-F238E27FC236}">
                <a16:creationId xmlns:a16="http://schemas.microsoft.com/office/drawing/2014/main" id="{23F07B6C-2B9D-4992-9AA1-82140CA863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604" y="460876"/>
            <a:ext cx="2929533" cy="327025"/>
          </a:xfrm>
        </p:spPr>
        <p:txBody>
          <a:bodyPr/>
          <a:lstStyle/>
          <a:p>
            <a:pPr algn="ctr"/>
            <a:r>
              <a:rPr lang="it-IT" dirty="0"/>
              <a:t>With anti-roll bar</a:t>
            </a:r>
          </a:p>
        </p:txBody>
      </p:sp>
    </p:spTree>
    <p:extLst>
      <p:ext uri="{BB962C8B-B14F-4D97-AF65-F5344CB8AC3E}">
        <p14:creationId xmlns:p14="http://schemas.microsoft.com/office/powerpoint/2010/main" val="3327311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6A3A75-E79B-4117-9CB0-0F4A1083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0" dirty="0"/>
              <a:t>RESULTS: DIRECT APPROACH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EFD2F7E-04B9-4FB0-AF15-C76C2A2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31</a:t>
            </a:fld>
            <a:endParaRPr lang="it-IT" dirty="0"/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903C0DAA-119A-4ABA-A011-95F211A856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4330" y="820800"/>
            <a:ext cx="3314140" cy="327025"/>
          </a:xfrm>
        </p:spPr>
        <p:txBody>
          <a:bodyPr/>
          <a:lstStyle/>
          <a:p>
            <a:pPr algn="ctr"/>
            <a:r>
              <a:rPr lang="it-IT" dirty="0" err="1"/>
              <a:t>Without</a:t>
            </a:r>
            <a:r>
              <a:rPr lang="it-IT" dirty="0"/>
              <a:t> anti-roll bar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4B846FB-3981-4C21-ACA9-34BA2B96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362" y="1230455"/>
            <a:ext cx="5830832" cy="239572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0EB7865-BC74-4797-99A1-451A6885B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62" y="3706976"/>
            <a:ext cx="5765275" cy="239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47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EFD2F7E-04B9-4FB0-AF15-C76C2A2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32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4C5003A-C7D3-4D84-BA5E-D841AAF75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455" y="829210"/>
            <a:ext cx="4711818" cy="181645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972D85D-8740-410C-BE76-7FB9BB8A8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883" y="2606817"/>
            <a:ext cx="4894683" cy="209685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D6D0F0D-3D39-4FB1-AFE1-1C784EBC2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455" y="4834459"/>
            <a:ext cx="4821537" cy="1974941"/>
          </a:xfrm>
          <a:prstGeom prst="rect">
            <a:avLst/>
          </a:prstGeom>
        </p:spPr>
      </p:pic>
      <p:sp>
        <p:nvSpPr>
          <p:cNvPr id="17" name="Titolo 1">
            <a:extLst>
              <a:ext uri="{FF2B5EF4-FFF2-40B4-BE49-F238E27FC236}">
                <a16:creationId xmlns:a16="http://schemas.microsoft.com/office/drawing/2014/main" id="{7CFB9821-110D-42E4-9EC3-EAC458BD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63" y="0"/>
            <a:ext cx="6562800" cy="514800"/>
          </a:xfrm>
        </p:spPr>
        <p:txBody>
          <a:bodyPr/>
          <a:lstStyle/>
          <a:p>
            <a:pPr algn="ctr"/>
            <a:r>
              <a:rPr lang="it-IT" b="0" dirty="0"/>
              <a:t>RESULTS: DIRECT APPROACH</a:t>
            </a:r>
            <a:endParaRPr lang="it-IT" dirty="0"/>
          </a:p>
        </p:txBody>
      </p:sp>
      <p:sp>
        <p:nvSpPr>
          <p:cNvPr id="18" name="Segnaposto testo 3">
            <a:extLst>
              <a:ext uri="{FF2B5EF4-FFF2-40B4-BE49-F238E27FC236}">
                <a16:creationId xmlns:a16="http://schemas.microsoft.com/office/drawing/2014/main" id="{79BE57EC-4135-4808-849C-6636487590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8500" y="488707"/>
            <a:ext cx="3186999" cy="327025"/>
          </a:xfrm>
        </p:spPr>
        <p:txBody>
          <a:bodyPr/>
          <a:lstStyle/>
          <a:p>
            <a:pPr algn="ctr"/>
            <a:r>
              <a:rPr lang="it-IT" dirty="0" err="1"/>
              <a:t>Without</a:t>
            </a:r>
            <a:r>
              <a:rPr lang="it-IT" dirty="0"/>
              <a:t> anti-roll bar</a:t>
            </a:r>
          </a:p>
        </p:txBody>
      </p:sp>
    </p:spTree>
    <p:extLst>
      <p:ext uri="{BB962C8B-B14F-4D97-AF65-F5344CB8AC3E}">
        <p14:creationId xmlns:p14="http://schemas.microsoft.com/office/powerpoint/2010/main" val="1979520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338756-56A9-4F36-BD08-7801FC35B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0254"/>
            <a:ext cx="7886700" cy="711922"/>
          </a:xfrm>
        </p:spPr>
        <p:txBody>
          <a:bodyPr/>
          <a:lstStyle/>
          <a:p>
            <a:pPr algn="ctr"/>
            <a:r>
              <a:rPr lang="it-IT" sz="2400" b="0" dirty="0"/>
              <a:t>COMPARISON: DUNCAN vs DIRECT, WITH ANTI-ROLL BAR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987E935-BBA8-4025-8FEF-244C142A7F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33</a:t>
            </a:fld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0E424EA-6B23-4914-A58F-3E525CB82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306"/>
            <a:ext cx="9144000" cy="256698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4930694-F9C9-4873-96CE-2767C9B56079}"/>
              </a:ext>
            </a:extLst>
          </p:cNvPr>
          <p:cNvSpPr txBox="1"/>
          <p:nvPr/>
        </p:nvSpPr>
        <p:spPr>
          <a:xfrm>
            <a:off x="6819519" y="2243854"/>
            <a:ext cx="89954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Direct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1C65DB3-BB99-4A78-9BDB-CF4420244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5286"/>
            <a:ext cx="9144000" cy="256698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4011E7-5C94-4D0B-B8D0-414FC04F4E39}"/>
              </a:ext>
            </a:extLst>
          </p:cNvPr>
          <p:cNvSpPr txBox="1"/>
          <p:nvPr/>
        </p:nvSpPr>
        <p:spPr>
          <a:xfrm>
            <a:off x="6758558" y="4820362"/>
            <a:ext cx="112814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Duncan</a:t>
            </a:r>
          </a:p>
        </p:txBody>
      </p:sp>
    </p:spTree>
    <p:extLst>
      <p:ext uri="{BB962C8B-B14F-4D97-AF65-F5344CB8AC3E}">
        <p14:creationId xmlns:p14="http://schemas.microsoft.com/office/powerpoint/2010/main" val="3574756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CF9E3B-CC18-4A14-97AB-6AA64F5AC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791" y="279928"/>
            <a:ext cx="2910417" cy="633942"/>
          </a:xfrm>
        </p:spPr>
        <p:txBody>
          <a:bodyPr/>
          <a:lstStyle/>
          <a:p>
            <a:r>
              <a:rPr lang="it-IT" b="0" dirty="0"/>
              <a:t>CONCLUSIONS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5C6835C-F69A-4762-B9FB-0B98B316AD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34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7012AFEE-A5CD-416B-BDEF-1824E9FB3F00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1458" y="943504"/>
                <a:ext cx="8421082" cy="4492096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it-IT" sz="1800" dirty="0"/>
                  <a:t>Modal </a:t>
                </a:r>
                <a:r>
                  <a:rPr lang="it-IT" sz="1800" dirty="0" err="1"/>
                  <a:t>analysis</a:t>
                </a:r>
                <a:r>
                  <a:rPr lang="it-IT" sz="1800" dirty="0"/>
                  <a:t>: free-</a:t>
                </a:r>
                <a:r>
                  <a:rPr lang="it-IT" sz="1800" dirty="0" err="1"/>
                  <a:t>response</a:t>
                </a:r>
                <a:r>
                  <a:rPr lang="it-IT" sz="1800" dirty="0"/>
                  <a:t> with </a:t>
                </a:r>
                <a:r>
                  <a:rPr lang="it-IT" sz="1800" dirty="0" err="1"/>
                  <a:t>damped</a:t>
                </a:r>
                <a:r>
                  <a:rPr lang="it-IT" sz="1800" dirty="0"/>
                  <a:t> and </a:t>
                </a:r>
                <a:r>
                  <a:rPr lang="it-IT" sz="1800" dirty="0" err="1"/>
                  <a:t>undamped</a:t>
                </a:r>
                <a:r>
                  <a:rPr lang="it-IT" sz="1800" dirty="0"/>
                  <a:t> </a:t>
                </a:r>
                <a:r>
                  <a:rPr lang="it-IT" sz="1800" dirty="0" err="1"/>
                  <a:t>animation</a:t>
                </a:r>
                <a:r>
                  <a:rPr lang="it-IT" sz="1800" dirty="0"/>
                  <a:t>, with and </a:t>
                </a:r>
                <a:r>
                  <a:rPr lang="it-IT" sz="1800" dirty="0" err="1"/>
                  <a:t>without</a:t>
                </a:r>
                <a:r>
                  <a:rPr lang="it-IT" sz="1800" dirty="0"/>
                  <a:t> anti-roll bar.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sz="1800" dirty="0" err="1"/>
                  <a:t>Response’s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animation</a:t>
                </a:r>
                <a:r>
                  <a:rPr lang="it-IT" sz="1800" dirty="0"/>
                  <a:t> of the </a:t>
                </a:r>
                <a:r>
                  <a:rPr lang="it-IT" sz="1800" dirty="0" err="1"/>
                  <a:t>undamped</a:t>
                </a:r>
                <a:r>
                  <a:rPr lang="it-IT" sz="1800" dirty="0"/>
                  <a:t> with anti-roll bar: </a:t>
                </a:r>
                <a:r>
                  <a:rPr lang="it-IT" sz="1800" dirty="0" err="1"/>
                  <a:t>different</a:t>
                </a:r>
                <a:r>
                  <a:rPr lang="it-IT" sz="1800" dirty="0"/>
                  <a:t> DOF vibrate with </a:t>
                </a:r>
                <a:r>
                  <a:rPr lang="it-IT" sz="1800" dirty="0" err="1"/>
                  <a:t>different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amplitudes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at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different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it-IT" sz="1800" dirty="0"/>
                  <a:t> </a:t>
                </a:r>
                <a:r>
                  <a:rPr lang="it-IT" sz="1800" dirty="0" err="1"/>
                  <a:t>different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modes</a:t>
                </a:r>
                <a:r>
                  <a:rPr lang="it-IT" sz="1800" dirty="0"/>
                  <a:t> of </a:t>
                </a:r>
                <a:r>
                  <a:rPr lang="it-IT" sz="1800" dirty="0" err="1"/>
                  <a:t>vibration</a:t>
                </a:r>
                <a:r>
                  <a:rPr lang="it-IT" sz="1800" dirty="0"/>
                  <a:t> </a:t>
                </a:r>
                <a:r>
                  <a:rPr lang="it-IT" sz="1800" dirty="0" err="1"/>
                  <a:t>visible</a:t>
                </a:r>
                <a:r>
                  <a:rPr lang="it-IT" sz="1800" dirty="0"/>
                  <a:t> in the </a:t>
                </a:r>
                <a:r>
                  <a:rPr lang="it-IT" sz="1800" dirty="0" err="1"/>
                  <a:t>animations</a:t>
                </a:r>
                <a:r>
                  <a:rPr lang="it-IT" sz="1800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sz="1800" dirty="0"/>
                  <a:t>Duncan </a:t>
                </a:r>
                <a:r>
                  <a:rPr lang="it-IT" sz="1800" dirty="0" err="1"/>
                  <a:t>resolution</a:t>
                </a:r>
                <a:r>
                  <a:rPr lang="it-IT" sz="1800" dirty="0"/>
                  <a:t> with and </a:t>
                </a:r>
                <a:r>
                  <a:rPr lang="it-IT" sz="1800" dirty="0" err="1"/>
                  <a:t>without</a:t>
                </a:r>
                <a:r>
                  <a:rPr lang="it-IT" sz="1800" dirty="0"/>
                  <a:t> anti-roll bar: </a:t>
                </a:r>
              </a:p>
              <a:p>
                <a:pPr lvl="1"/>
                <a:r>
                  <a:rPr lang="it-IT" sz="1800" dirty="0"/>
                  <a:t>with the anti-roll bar: front </a:t>
                </a:r>
                <a:r>
                  <a:rPr lang="it-IT" sz="1800" dirty="0" err="1"/>
                  <a:t>wheels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displacements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/>
                  <a:t>are more </a:t>
                </a:r>
                <a:r>
                  <a:rPr lang="it-IT" sz="1800" dirty="0" err="1"/>
                  <a:t>linked</a:t>
                </a:r>
                <a:r>
                  <a:rPr lang="it-IT" sz="1800" dirty="0"/>
                  <a:t>.</a:t>
                </a:r>
              </a:p>
              <a:p>
                <a:pPr lvl="1"/>
                <a:r>
                  <a:rPr lang="it-IT" sz="1800" dirty="0"/>
                  <a:t>with the anti-roll bar: </a:t>
                </a:r>
                <a:r>
                  <a:rPr lang="it-IT" sz="1800" dirty="0" err="1"/>
                  <a:t>less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rolling</a:t>
                </a:r>
                <a:r>
                  <a:rPr lang="it-IT" sz="1800" dirty="0"/>
                  <a:t> and more </a:t>
                </a:r>
                <a:r>
                  <a:rPr lang="it-IT" sz="1800" dirty="0" err="1"/>
                  <a:t>even</a:t>
                </a:r>
                <a:r>
                  <a:rPr lang="it-IT" sz="1800" dirty="0"/>
                  <a:t> </a:t>
                </a:r>
                <a:r>
                  <a:rPr lang="it-IT" sz="1800" dirty="0" err="1"/>
                  <a:t>displacements</a:t>
                </a:r>
                <a:r>
                  <a:rPr lang="it-IT" sz="1800" dirty="0"/>
                  <a:t> of the front </a:t>
                </a:r>
                <a:r>
                  <a:rPr lang="it-IT" sz="1800" dirty="0" err="1"/>
                  <a:t>tyres</a:t>
                </a:r>
                <a:r>
                  <a:rPr lang="it-IT" sz="1800" dirty="0"/>
                  <a:t>, in </a:t>
                </a:r>
                <a:r>
                  <a:rPr lang="it-IT" sz="1800" dirty="0" err="1"/>
                  <a:t>particular</a:t>
                </a:r>
                <a:r>
                  <a:rPr lang="it-IT" sz="1800" dirty="0"/>
                  <a:t> the first one.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sz="1800" dirty="0"/>
                  <a:t>Direct </a:t>
                </a:r>
                <a:r>
                  <a:rPr lang="it-IT" sz="1800" dirty="0" err="1"/>
                  <a:t>resolution</a:t>
                </a:r>
                <a:r>
                  <a:rPr lang="it-IT" sz="1800" dirty="0"/>
                  <a:t> with and </a:t>
                </a:r>
                <a:r>
                  <a:rPr lang="it-IT" sz="1800" dirty="0" err="1"/>
                  <a:t>without</a:t>
                </a:r>
                <a:r>
                  <a:rPr lang="it-IT" sz="1800" dirty="0"/>
                  <a:t> anti-roll bar: sine </a:t>
                </a:r>
                <a:r>
                  <a:rPr lang="it-IT" sz="1800" dirty="0" err="1"/>
                  <a:t>approximate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bumps</a:t>
                </a:r>
                <a:r>
                  <a:rPr lang="it-IT" sz="1800" dirty="0"/>
                  <a:t> for </a:t>
                </a:r>
                <a:r>
                  <a:rPr lang="it-IT" sz="1800" dirty="0" err="1"/>
                  <a:t>symbolic</a:t>
                </a:r>
                <a:r>
                  <a:rPr lang="it-IT" sz="1800" dirty="0"/>
                  <a:t> </a:t>
                </a:r>
                <a:r>
                  <a:rPr lang="it-IT" sz="1800" dirty="0" err="1"/>
                  <a:t>resolution</a:t>
                </a:r>
                <a:r>
                  <a:rPr lang="it-IT" sz="1800" dirty="0"/>
                  <a:t> (</a:t>
                </a:r>
                <a:r>
                  <a:rPr lang="it-IT" sz="1800" dirty="0" err="1"/>
                  <a:t>needed</a:t>
                </a:r>
                <a:r>
                  <a:rPr lang="it-IT" sz="1800" dirty="0"/>
                  <a:t> due to ode45 </a:t>
                </a:r>
                <a:r>
                  <a:rPr lang="it-IT" sz="1800" dirty="0" err="1"/>
                  <a:t>limitations</a:t>
                </a:r>
                <a:r>
                  <a:rPr lang="it-IT" sz="1800" dirty="0"/>
                  <a:t>).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sz="1800" dirty="0" err="1"/>
                  <a:t>Comparison</a:t>
                </a:r>
                <a:r>
                  <a:rPr lang="it-IT" sz="1800" dirty="0"/>
                  <a:t> </a:t>
                </a:r>
                <a:r>
                  <a:rPr lang="it-IT" sz="1800" dirty="0" err="1"/>
                  <a:t>between</a:t>
                </a:r>
                <a:r>
                  <a:rPr lang="it-IT" sz="1800" dirty="0"/>
                  <a:t> the </a:t>
                </a:r>
                <a:r>
                  <a:rPr lang="it-IT" sz="1800" dirty="0" err="1"/>
                  <a:t>two</a:t>
                </a:r>
                <a:r>
                  <a:rPr lang="it-IT" sz="1800" dirty="0"/>
                  <a:t> </a:t>
                </a:r>
                <a:r>
                  <a:rPr lang="it-IT" sz="1800" dirty="0" err="1"/>
                  <a:t>resolutions</a:t>
                </a:r>
                <a:r>
                  <a:rPr lang="it-IT" sz="1800" dirty="0"/>
                  <a:t>, </a:t>
                </a:r>
                <a:r>
                  <a:rPr lang="it-IT" sz="1800" dirty="0" err="1"/>
                  <a:t>slightly</a:t>
                </a:r>
                <a:r>
                  <a:rPr lang="it-IT" sz="1800" dirty="0"/>
                  <a:t> </a:t>
                </a:r>
                <a:r>
                  <a:rPr lang="it-IT" sz="1800" dirty="0" err="1"/>
                  <a:t>different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results</a:t>
                </a:r>
                <a:r>
                  <a:rPr lang="it-IT" sz="1800" dirty="0"/>
                  <a:t> due to </a:t>
                </a:r>
                <a:r>
                  <a:rPr lang="it-IT" sz="1800" dirty="0" err="1"/>
                  <a:t>slightly</a:t>
                </a:r>
                <a:r>
                  <a:rPr lang="it-IT" sz="1800" dirty="0"/>
                  <a:t> </a:t>
                </a:r>
                <a:r>
                  <a:rPr lang="it-IT" sz="1800" dirty="0" err="1"/>
                  <a:t>different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bumps</a:t>
                </a:r>
                <a:r>
                  <a:rPr lang="it-IT" sz="1800" dirty="0"/>
                  <a:t>.</a:t>
                </a:r>
              </a:p>
            </p:txBody>
          </p:sp>
        </mc:Choice>
        <mc:Fallback xmlns="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7012AFEE-A5CD-416B-BDEF-1824E9FB3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1458" y="943504"/>
                <a:ext cx="8421082" cy="4492096"/>
              </a:xfrm>
              <a:blipFill>
                <a:blip r:embed="rId2"/>
                <a:stretch>
                  <a:fillRect l="-579" t="-814" r="-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873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19CF2C-FB49-4144-AA3B-A39A42A24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285" y="350569"/>
            <a:ext cx="5079427" cy="670464"/>
          </a:xfrm>
        </p:spPr>
        <p:txBody>
          <a:bodyPr/>
          <a:lstStyle/>
          <a:p>
            <a:pPr marL="0" indent="0" algn="ctr">
              <a:buNone/>
            </a:pPr>
            <a:r>
              <a:rPr lang="it-IT" b="0" dirty="0"/>
              <a:t>FURTHER DEVELOPMENTS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E1D27EF-6E0C-479B-AC6A-5F457A2F27D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35</a:t>
            </a:fld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A5ACA8B-5ADC-4A7C-80AD-34F4260F0B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067" y="1320800"/>
            <a:ext cx="7907865" cy="2091267"/>
          </a:xfrm>
        </p:spPr>
        <p:txBody>
          <a:bodyPr/>
          <a:lstStyle/>
          <a:p>
            <a:r>
              <a:rPr lang="it-IT" sz="1800" dirty="0" err="1"/>
              <a:t>Different</a:t>
            </a:r>
            <a:r>
              <a:rPr lang="it-IT" sz="1800" dirty="0"/>
              <a:t> front/</a:t>
            </a:r>
            <a:r>
              <a:rPr lang="it-IT" sz="1800" dirty="0" err="1"/>
              <a:t>rear</a:t>
            </a:r>
            <a:r>
              <a:rPr lang="it-IT" sz="1800" dirty="0"/>
              <a:t> </a:t>
            </a:r>
            <a:r>
              <a:rPr lang="it-IT" sz="1800" dirty="0" err="1"/>
              <a:t>damping</a:t>
            </a:r>
            <a:r>
              <a:rPr lang="it-IT" sz="1800" dirty="0"/>
              <a:t> and </a:t>
            </a:r>
            <a:r>
              <a:rPr lang="it-IT" sz="1800" dirty="0" err="1"/>
              <a:t>stiffness</a:t>
            </a:r>
            <a:endParaRPr lang="it-IT" sz="1800" dirty="0"/>
          </a:p>
          <a:p>
            <a:r>
              <a:rPr lang="it-IT" sz="1800" dirty="0" err="1"/>
              <a:t>Different</a:t>
            </a:r>
            <a:r>
              <a:rPr lang="it-IT" sz="1800" dirty="0"/>
              <a:t> </a:t>
            </a:r>
            <a:r>
              <a:rPr lang="it-IT" sz="1800" dirty="0" err="1"/>
              <a:t>compression</a:t>
            </a:r>
            <a:r>
              <a:rPr lang="it-IT" sz="1800" dirty="0"/>
              <a:t>/extension </a:t>
            </a:r>
            <a:r>
              <a:rPr lang="it-IT" sz="1800" dirty="0" err="1"/>
              <a:t>damping</a:t>
            </a:r>
            <a:endParaRPr lang="it-IT" sz="1800" dirty="0"/>
          </a:p>
          <a:p>
            <a:r>
              <a:rPr lang="it-IT" sz="1800" dirty="0" err="1"/>
              <a:t>Different</a:t>
            </a:r>
            <a:r>
              <a:rPr lang="it-IT" sz="1800" dirty="0"/>
              <a:t> front/</a:t>
            </a:r>
            <a:r>
              <a:rPr lang="it-IT" sz="1800" dirty="0" err="1"/>
              <a:t>rear</a:t>
            </a:r>
            <a:r>
              <a:rPr lang="it-IT" sz="1800" dirty="0"/>
              <a:t> </a:t>
            </a:r>
            <a:r>
              <a:rPr lang="it-IT" sz="1800" dirty="0" err="1"/>
              <a:t>unsprung</a:t>
            </a:r>
            <a:r>
              <a:rPr lang="it-IT" sz="1800" dirty="0"/>
              <a:t> masses (</a:t>
            </a:r>
            <a:r>
              <a:rPr lang="it-IT" sz="1800" dirty="0" err="1"/>
              <a:t>wheels</a:t>
            </a:r>
            <a:r>
              <a:rPr lang="it-IT" sz="1800" dirty="0"/>
              <a:t>, </a:t>
            </a:r>
            <a:r>
              <a:rPr lang="it-IT" sz="1800" dirty="0" err="1"/>
              <a:t>brakes</a:t>
            </a:r>
            <a:r>
              <a:rPr lang="it-IT" sz="1800" dirty="0"/>
              <a:t>, </a:t>
            </a:r>
            <a:r>
              <a:rPr lang="it-IT" sz="1800" dirty="0" err="1"/>
              <a:t>suspensions</a:t>
            </a:r>
            <a:r>
              <a:rPr lang="it-IT" sz="1800" dirty="0"/>
              <a:t>)</a:t>
            </a:r>
          </a:p>
          <a:p>
            <a:r>
              <a:rPr lang="it-IT" sz="1800" dirty="0"/>
              <a:t>Not </a:t>
            </a:r>
            <a:r>
              <a:rPr lang="it-IT" sz="1800" dirty="0" err="1"/>
              <a:t>laterally</a:t>
            </a:r>
            <a:r>
              <a:rPr lang="it-IT" sz="1800" dirty="0"/>
              <a:t> </a:t>
            </a:r>
            <a:r>
              <a:rPr lang="it-IT" sz="1800" dirty="0" err="1"/>
              <a:t>centered</a:t>
            </a:r>
            <a:r>
              <a:rPr lang="it-IT" sz="1800" dirty="0"/>
              <a:t> centre of </a:t>
            </a:r>
            <a:r>
              <a:rPr lang="it-IT" sz="1800" dirty="0" err="1"/>
              <a:t>gravity</a:t>
            </a:r>
            <a:endParaRPr lang="it-IT" sz="1800" dirty="0"/>
          </a:p>
          <a:p>
            <a:r>
              <a:rPr lang="it-IT" sz="1800" dirty="0"/>
              <a:t>Anti-roll bar: </a:t>
            </a:r>
            <a:r>
              <a:rPr lang="it-IT" sz="1800" dirty="0" err="1"/>
              <a:t>torsional</a:t>
            </a:r>
            <a:r>
              <a:rPr lang="it-IT" sz="1800" dirty="0"/>
              <a:t> bar from </a:t>
            </a:r>
            <a:r>
              <a:rPr lang="it-IT" sz="1800" dirty="0" err="1"/>
              <a:t>wheel</a:t>
            </a:r>
            <a:r>
              <a:rPr lang="it-IT" sz="1800" dirty="0"/>
              <a:t> to chassis</a:t>
            </a:r>
          </a:p>
          <a:p>
            <a:r>
              <a:rPr lang="it-IT" sz="1800" dirty="0" err="1"/>
              <a:t>Damping</a:t>
            </a:r>
            <a:r>
              <a:rPr lang="it-IT" sz="1800" dirty="0"/>
              <a:t> </a:t>
            </a:r>
            <a:r>
              <a:rPr lang="it-IT" sz="1800" dirty="0" err="1"/>
              <a:t>coefficient</a:t>
            </a:r>
            <a:r>
              <a:rPr lang="it-IT" sz="1800" dirty="0"/>
              <a:t> </a:t>
            </a:r>
            <a:r>
              <a:rPr lang="it-IT" sz="1800" dirty="0" err="1"/>
              <a:t>also</a:t>
            </a:r>
            <a:r>
              <a:rPr lang="it-IT" sz="1800" dirty="0"/>
              <a:t> in the </a:t>
            </a:r>
            <a:r>
              <a:rPr lang="it-IT" sz="1800" dirty="0" err="1"/>
              <a:t>tyres</a:t>
            </a:r>
            <a:endParaRPr lang="it-IT" sz="18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9030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118730" y="2968849"/>
            <a:ext cx="6400800" cy="1080000"/>
          </a:xfrm>
        </p:spPr>
        <p:txBody>
          <a:bodyPr/>
          <a:lstStyle/>
          <a:p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/>
              <a:t>?</a:t>
            </a:r>
            <a:endParaRPr lang="it-IT" dirty="0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626882" y="480278"/>
            <a:ext cx="2516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Inserire qui il logo dell’Ateneo/azienda di appartenenza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2884FF7-AF7B-4BDF-B108-9BA635C10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1" t="21282" r="68350" b="63334"/>
          <a:stretch/>
        </p:blipFill>
        <p:spPr>
          <a:xfrm>
            <a:off x="546755" y="435376"/>
            <a:ext cx="2727768" cy="10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15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119F06-DD1E-4BC1-8A0B-792C15791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813" y="6906"/>
            <a:ext cx="7886700" cy="1325563"/>
          </a:xfrm>
        </p:spPr>
        <p:txBody>
          <a:bodyPr/>
          <a:lstStyle/>
          <a:p>
            <a:pPr algn="ctr"/>
            <a:r>
              <a:rPr lang="it-IT" b="0" dirty="0">
                <a:latin typeface="Gotham ExtraLight"/>
              </a:rPr>
              <a:t>REFERENCES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872280-83A7-4D20-A302-0B1E2B5E0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918" y="612742"/>
            <a:ext cx="8421082" cy="6466788"/>
          </a:xfrm>
        </p:spPr>
        <p:txBody>
          <a:bodyPr/>
          <a:lstStyle/>
          <a:p>
            <a:pPr marL="0" indent="0">
              <a:lnSpc>
                <a:spcPct val="105000"/>
              </a:lnSpc>
              <a:spcAft>
                <a:spcPts val="3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	B. </a:t>
            </a: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Cebolla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Bono, “</a:t>
            </a: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Modelado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Caracterización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Sistemas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Suspensión</a:t>
            </a:r>
            <a:endParaRPr lang="en-US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spcAft>
                <a:spcPts val="300"/>
              </a:spcAft>
              <a:buNone/>
            </a:pPr>
            <a:r>
              <a:rPr lang="en-US" sz="18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Vehículos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Automóviles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Universitat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Politècnica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València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2017</a:t>
            </a:r>
          </a:p>
          <a:p>
            <a:pPr marL="0" indent="0">
              <a:lnSpc>
                <a:spcPct val="105000"/>
              </a:lnSpc>
              <a:spcAft>
                <a:spcPts val="300"/>
              </a:spcAft>
              <a:buNone/>
            </a:pPr>
            <a:endParaRPr lang="it-IT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spcAft>
                <a:spcPts val="3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[2]	Francesco </a:t>
            </a: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Pellicano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“Mechanical Vibrations”, 2020</a:t>
            </a:r>
          </a:p>
          <a:p>
            <a:pPr marL="0" indent="0">
              <a:lnSpc>
                <a:spcPct val="105000"/>
              </a:lnSpc>
              <a:spcAft>
                <a:spcPts val="300"/>
              </a:spcAft>
              <a:buNone/>
            </a:pPr>
            <a:endParaRPr lang="it-IT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spcAft>
                <a:spcPts val="3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[3]	T.P.J. van der </a:t>
            </a: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Sandea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B.L.J. </a:t>
            </a: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Gysenb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I.J.M. </a:t>
            </a: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Besselinka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J.J.H. </a:t>
            </a: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Paulidesb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E.A.</a:t>
            </a:r>
          </a:p>
          <a:p>
            <a:pPr marL="0" indent="0">
              <a:lnSpc>
                <a:spcPct val="105000"/>
              </a:lnSpc>
              <a:spcAft>
                <a:spcPts val="300"/>
              </a:spcAft>
              <a:buNone/>
            </a:pPr>
            <a:r>
              <a:rPr lang="en-US" sz="18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Lomonovab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H. </a:t>
            </a: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Nijmeijer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“Robust control of an electromagnetic active</a:t>
            </a:r>
          </a:p>
          <a:p>
            <a:pPr marL="0" indent="0">
              <a:lnSpc>
                <a:spcPct val="105000"/>
              </a:lnSpc>
              <a:spcAft>
                <a:spcPts val="300"/>
              </a:spcAft>
              <a:buNone/>
            </a:pPr>
            <a:r>
              <a:rPr lang="en-US" sz="18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suspension system: Simulations and measurements”, Eindhoven</a:t>
            </a:r>
          </a:p>
          <a:p>
            <a:pPr marL="0" indent="0">
              <a:lnSpc>
                <a:spcPct val="105000"/>
              </a:lnSpc>
              <a:spcAft>
                <a:spcPts val="300"/>
              </a:spcAft>
              <a:buNone/>
            </a:pPr>
            <a:r>
              <a:rPr lang="en-US" sz="18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University of Technology, 2013</a:t>
            </a:r>
          </a:p>
          <a:p>
            <a:pPr marL="0" indent="0">
              <a:lnSpc>
                <a:spcPct val="105000"/>
              </a:lnSpc>
              <a:spcAft>
                <a:spcPts val="300"/>
              </a:spcAft>
              <a:buNone/>
            </a:pPr>
            <a:endParaRPr lang="it-IT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spcAft>
                <a:spcPts val="3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[4]	</a:t>
            </a: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Dongchan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Lee, “Summary of Typical Vehicle Parameters Measurements”, 2018</a:t>
            </a:r>
          </a:p>
          <a:p>
            <a:pPr marL="0" indent="0">
              <a:lnSpc>
                <a:spcPct val="105000"/>
              </a:lnSpc>
              <a:spcAft>
                <a:spcPts val="300"/>
              </a:spcAft>
              <a:buNone/>
            </a:pPr>
            <a:endParaRPr lang="it-IT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spcAft>
                <a:spcPts val="3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[5] 	BMW 5 Series (F10)-Wikipedia</a:t>
            </a:r>
            <a:endParaRPr lang="en-US" sz="1800" u="sng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spcAft>
                <a:spcPts val="300"/>
              </a:spcAft>
              <a:buNone/>
            </a:pPr>
            <a:endParaRPr lang="it-IT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[6]	Zhong-Xing Li, Rong-Zhou Xu, Hong Jiang, “Roll Stiffness Optimization for Anti-</a:t>
            </a:r>
          </a:p>
          <a:p>
            <a:pPr marL="0" indent="0">
              <a:buNone/>
            </a:pPr>
            <a:r>
              <a:rPr lang="en-US" sz="18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roll Bar in Interconnected Air Suspension”, Jiangsu University, 2016</a:t>
            </a:r>
            <a:endParaRPr lang="it-IT" sz="17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CF4FB7-AFCE-48FE-AB13-507741D7DC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58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102FEE-F1F9-4E4D-9221-AC8CBA66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0" dirty="0"/>
              <a:t>WHAT WE HAVE DONE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E175200-9299-4512-8DA2-7C2BE80C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9076F70-7A33-4237-880F-4C516ABC9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8299" y="1270645"/>
            <a:ext cx="7697588" cy="323362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sz="2400" dirty="0"/>
              <a:t>MODAL ANALYSIS: </a:t>
            </a:r>
            <a:r>
              <a:rPr lang="it-IT" sz="2400" dirty="0" err="1"/>
              <a:t>damped</a:t>
            </a:r>
            <a:r>
              <a:rPr lang="it-IT" sz="2400" dirty="0"/>
              <a:t> and </a:t>
            </a:r>
            <a:r>
              <a:rPr lang="it-IT" sz="2400" dirty="0" err="1"/>
              <a:t>undamped</a:t>
            </a:r>
            <a:r>
              <a:rPr lang="it-IT" sz="2400" dirty="0"/>
              <a:t> free </a:t>
            </a:r>
            <a:r>
              <a:rPr lang="it-IT" sz="2400" dirty="0" err="1"/>
              <a:t>response</a:t>
            </a:r>
            <a:endParaRPr lang="it-IT" sz="2400" dirty="0"/>
          </a:p>
          <a:p>
            <a:pPr marL="514350" indent="-514350">
              <a:buFont typeface="+mj-lt"/>
              <a:buAutoNum type="arabicPeriod"/>
            </a:pPr>
            <a:r>
              <a:rPr lang="it-IT" sz="2400" dirty="0"/>
              <a:t>EOM </a:t>
            </a:r>
            <a:r>
              <a:rPr lang="it-IT" sz="2400" dirty="0" err="1"/>
              <a:t>resolution</a:t>
            </a:r>
            <a:r>
              <a:rPr lang="it-IT" sz="2400" dirty="0"/>
              <a:t>, DUNCAN APPROACH 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2400" dirty="0"/>
              <a:t>EOM </a:t>
            </a:r>
            <a:r>
              <a:rPr lang="it-IT" sz="2400" dirty="0" err="1"/>
              <a:t>resolution</a:t>
            </a:r>
            <a:r>
              <a:rPr lang="it-IT" sz="2400" dirty="0"/>
              <a:t>, DIRECT APPROACH </a:t>
            </a:r>
          </a:p>
          <a:p>
            <a:pPr marL="0" indent="0">
              <a:buNone/>
            </a:pPr>
            <a:r>
              <a:rPr lang="it-IT" sz="2400" dirty="0"/>
              <a:t>#All the 3 </a:t>
            </a:r>
            <a:r>
              <a:rPr lang="it-IT" sz="2400" dirty="0" err="1"/>
              <a:t>passages</a:t>
            </a:r>
            <a:r>
              <a:rPr lang="it-IT" sz="2400" dirty="0"/>
              <a:t> with and </a:t>
            </a:r>
            <a:r>
              <a:rPr lang="it-IT" sz="2400" dirty="0" err="1"/>
              <a:t>without</a:t>
            </a:r>
            <a:r>
              <a:rPr lang="it-IT" sz="2400" dirty="0"/>
              <a:t> anti-roll bar#</a:t>
            </a:r>
          </a:p>
          <a:p>
            <a:pPr marL="0" indent="0">
              <a:buNone/>
            </a:pPr>
            <a:r>
              <a:rPr lang="it-IT" sz="2400" dirty="0"/>
              <a:t>4. </a:t>
            </a:r>
            <a:r>
              <a:rPr lang="it-IT" sz="2400" dirty="0" err="1"/>
              <a:t>Comparison</a:t>
            </a:r>
            <a:r>
              <a:rPr lang="it-IT" sz="2400" dirty="0"/>
              <a:t> </a:t>
            </a:r>
            <a:r>
              <a:rPr lang="it-IT" sz="2400" dirty="0" err="1"/>
              <a:t>between</a:t>
            </a:r>
            <a:r>
              <a:rPr lang="it-IT" sz="2400" dirty="0"/>
              <a:t> </a:t>
            </a:r>
            <a:r>
              <a:rPr lang="it-IT" sz="2400" dirty="0" err="1"/>
              <a:t>various</a:t>
            </a:r>
            <a:r>
              <a:rPr lang="it-IT" sz="2400" dirty="0"/>
              <a:t> </a:t>
            </a:r>
            <a:r>
              <a:rPr lang="it-IT" sz="2400" dirty="0" err="1"/>
              <a:t>results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826188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F1A614-3FD9-4410-9AF0-DA727B76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0" dirty="0"/>
              <a:t>MODEL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6BA077A-271C-47E6-A4E1-A56685BF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5</a:t>
            </a:fld>
            <a:endParaRPr lang="it-IT" dirty="0"/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843C306D-1DB3-4F3E-AC5F-D9ACE97A2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905939"/>
              </p:ext>
            </p:extLst>
          </p:nvPr>
        </p:nvGraphicFramePr>
        <p:xfrm>
          <a:off x="1196869" y="3207395"/>
          <a:ext cx="7049061" cy="309895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14999">
                  <a:extLst>
                    <a:ext uri="{9D8B030D-6E8A-4147-A177-3AD203B41FA5}">
                      <a16:colId xmlns:a16="http://schemas.microsoft.com/office/drawing/2014/main" val="3130999029"/>
                    </a:ext>
                  </a:extLst>
                </a:gridCol>
                <a:gridCol w="2892692">
                  <a:extLst>
                    <a:ext uri="{9D8B030D-6E8A-4147-A177-3AD203B41FA5}">
                      <a16:colId xmlns:a16="http://schemas.microsoft.com/office/drawing/2014/main" val="2559403507"/>
                    </a:ext>
                  </a:extLst>
                </a:gridCol>
                <a:gridCol w="409267">
                  <a:extLst>
                    <a:ext uri="{9D8B030D-6E8A-4147-A177-3AD203B41FA5}">
                      <a16:colId xmlns:a16="http://schemas.microsoft.com/office/drawing/2014/main" val="878744795"/>
                    </a:ext>
                  </a:extLst>
                </a:gridCol>
                <a:gridCol w="3132103">
                  <a:extLst>
                    <a:ext uri="{9D8B030D-6E8A-4147-A177-3AD203B41FA5}">
                      <a16:colId xmlns:a16="http://schemas.microsoft.com/office/drawing/2014/main" val="2116900181"/>
                    </a:ext>
                  </a:extLst>
                </a:gridCol>
              </a:tblGrid>
              <a:tr h="636661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z</a:t>
                      </a:r>
                      <a:r>
                        <a:rPr lang="en-US" sz="1400" baseline="-25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</a:t>
                      </a: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(t)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Car body’s COG vertical position 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</a:t>
                      </a:r>
                      <a:r>
                        <a:rPr lang="en-US" sz="1400" baseline="-25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Springs stiffness</a:t>
                      </a:r>
                      <a:endParaRPr lang="it-IT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8475383"/>
                  </a:ext>
                </a:extLst>
              </a:tr>
              <a:tr h="314185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ϕ(t)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Roll angle</a:t>
                      </a:r>
                      <a:endParaRPr lang="it-IT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</a:t>
                      </a:r>
                      <a:r>
                        <a:rPr lang="en-US" sz="1400" baseline="-25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Front anti-roll bar stiffness</a:t>
                      </a:r>
                      <a:endParaRPr lang="it-IT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3384896"/>
                  </a:ext>
                </a:extLst>
              </a:tr>
              <a:tr h="306872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θ(t)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Pitch angle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Damping coefficient</a:t>
                      </a:r>
                      <a:endParaRPr lang="it-IT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5095290"/>
                  </a:ext>
                </a:extLst>
              </a:tr>
              <a:tr h="306872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</a:t>
                      </a:r>
                      <a:r>
                        <a:rPr lang="en-US" sz="1400" baseline="-25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Sprung mass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</a:t>
                      </a:r>
                      <a:r>
                        <a:rPr lang="en-US" sz="1400" baseline="-25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Unsprung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mass per wheel</a:t>
                      </a:r>
                      <a:endParaRPr lang="it-IT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475654"/>
                  </a:ext>
                </a:extLst>
              </a:tr>
              <a:tr h="306872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</a:t>
                      </a:r>
                      <a:r>
                        <a:rPr lang="en-US" sz="1400" baseline="-25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Inertia along longitudinal axis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Wheels-COG transversal distance</a:t>
                      </a:r>
                      <a:endParaRPr lang="it-IT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7946821"/>
                  </a:ext>
                </a:extLst>
              </a:tr>
              <a:tr h="306872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</a:t>
                      </a:r>
                      <a:r>
                        <a:rPr lang="en-US" sz="1400" baseline="-25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Inertia along transversal axis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  <a:r>
                        <a:rPr lang="en-US" sz="1400" baseline="-25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Front wheels-COG distance</a:t>
                      </a:r>
                      <a:endParaRPr lang="it-IT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5887440"/>
                  </a:ext>
                </a:extLst>
              </a:tr>
              <a:tr h="306872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z</a:t>
                      </a:r>
                      <a:r>
                        <a:rPr lang="en-US" sz="1400" baseline="-25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</a:t>
                      </a: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(t)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Car body’s suspension joints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  <a:r>
                        <a:rPr lang="en-US" sz="1400" baseline="-25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Rear wheels-COG distance</a:t>
                      </a:r>
                      <a:endParaRPr lang="it-IT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3461353"/>
                  </a:ext>
                </a:extLst>
              </a:tr>
              <a:tr h="306872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</a:t>
                      </a:r>
                      <a:r>
                        <a:rPr lang="en-US" sz="1400" baseline="-25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</a:t>
                      </a: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(t)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Road vertical position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Tyres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stiffness</a:t>
                      </a:r>
                      <a:endParaRPr lang="it-IT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3145503"/>
                  </a:ext>
                </a:extLst>
              </a:tr>
              <a:tr h="306872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en-US" sz="1400" baseline="-25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</a:t>
                      </a: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(t)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Wheel vertical position</a:t>
                      </a:r>
                      <a:endParaRPr lang="it-IT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 </a:t>
                      </a:r>
                      <a:endParaRPr lang="it-IT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 </a:t>
                      </a:r>
                      <a:endParaRPr lang="it-IT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2908415"/>
                  </a:ext>
                </a:extLst>
              </a:tr>
            </a:tbl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DA8E59E2-A453-410A-A484-7D89D601C21D}"/>
              </a:ext>
            </a:extLst>
          </p:cNvPr>
          <p:cNvPicPr/>
          <p:nvPr/>
        </p:nvPicPr>
        <p:blipFill rotWithShape="1">
          <a:blip r:embed="rId3"/>
          <a:srcRect t="11611"/>
          <a:stretch/>
        </p:blipFill>
        <p:spPr bwMode="auto">
          <a:xfrm>
            <a:off x="1411720" y="820800"/>
            <a:ext cx="6426863" cy="2278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7207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28B04F-421F-415D-ACE5-BFB518921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600" y="284925"/>
            <a:ext cx="6562800" cy="514800"/>
          </a:xfrm>
        </p:spPr>
        <p:txBody>
          <a:bodyPr/>
          <a:lstStyle/>
          <a:p>
            <a:pPr algn="ctr"/>
            <a:r>
              <a:rPr lang="it-IT" b="0" dirty="0"/>
              <a:t>EOM MATRICES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47704F7-3F92-4257-B169-258B0F88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6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E078904C-24F6-4DCB-A408-6E0008CEE792}"/>
                  </a:ext>
                </a:extLst>
              </p:cNvPr>
              <p:cNvSpPr txBox="1"/>
              <p:nvPr/>
            </p:nvSpPr>
            <p:spPr>
              <a:xfrm>
                <a:off x="2123633" y="1077248"/>
                <a:ext cx="4422600" cy="202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it-IT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E078904C-24F6-4DCB-A408-6E0008CEE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3" y="1077248"/>
                <a:ext cx="4422600" cy="202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A6F98373-DD0C-45A0-9778-1E5469B2172A}"/>
                  </a:ext>
                </a:extLst>
              </p:cNvPr>
              <p:cNvSpPr txBox="1"/>
              <p:nvPr/>
            </p:nvSpPr>
            <p:spPr>
              <a:xfrm>
                <a:off x="923827" y="3546686"/>
                <a:ext cx="7296346" cy="206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it-IT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it-IT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it-IT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t-IT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it-IT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p>
                                  <m:sSup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𝑐𝑎</m:t>
                                </m:r>
                              </m:e>
                              <m:e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𝑐𝑎</m:t>
                                </m:r>
                              </m:e>
                              <m:e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𝑐𝑎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𝑐𝑎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it-IT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it-IT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t-IT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it-IT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it-IT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it-IT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it-IT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it-IT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it-IT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it-IT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𝑐𝑎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𝑐𝑎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𝑐𝑎</m:t>
                                </m:r>
                              </m:e>
                              <m:e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𝑐𝑎</m:t>
                                </m:r>
                              </m:e>
                              <m:e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A6F98373-DD0C-45A0-9778-1E5469B21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27" y="3546686"/>
                <a:ext cx="7296346" cy="2064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7515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0920E9-0FED-4334-9401-719DADAF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0" dirty="0"/>
              <a:t>EOM MATRICES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750B317-FF90-4AB1-A996-180F60B6F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7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27E3A60-C935-4E66-970B-52203AEF0D7A}"/>
                  </a:ext>
                </a:extLst>
              </p:cNvPr>
              <p:cNvSpPr txBox="1"/>
              <p:nvPr/>
            </p:nvSpPr>
            <p:spPr>
              <a:xfrm>
                <a:off x="0" y="1016604"/>
                <a:ext cx="9284845" cy="2116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it-IT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t-IT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it-IT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it-IT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it-IT" b="0" i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it-IT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t-IT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it-IT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it-IT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it-IT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it-IT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it-IT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it-IT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it-IT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27E3A60-C935-4E66-970B-52203AEF0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16604"/>
                <a:ext cx="9284845" cy="21165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4FD2E92D-1D17-4CC9-8632-072B53B68EDF}"/>
                  </a:ext>
                </a:extLst>
              </p:cNvPr>
              <p:cNvSpPr txBox="1"/>
              <p:nvPr/>
            </p:nvSpPr>
            <p:spPr>
              <a:xfrm>
                <a:off x="1734532" y="3318123"/>
                <a:ext cx="4871300" cy="1992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it-IT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b="0" i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it-IT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sSub>
                                  <m:sSubPr>
                                    <m:ctrlPr>
                                      <a:rPr lang="it-IT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it-IT" b="0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4FD2E92D-1D17-4CC9-8632-072B53B68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532" y="3318123"/>
                <a:ext cx="4871300" cy="1992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0496F7E5-0BE8-4B21-9DC0-4781048F41BD}"/>
                  </a:ext>
                </a:extLst>
              </p:cNvPr>
              <p:cNvSpPr txBox="1"/>
              <p:nvPr/>
            </p:nvSpPr>
            <p:spPr>
              <a:xfrm>
                <a:off x="2321072" y="5503112"/>
                <a:ext cx="46427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dirty="0"/>
                  <a:t>EOMs    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𝑴</m:t>
                    </m:r>
                    <m:acc>
                      <m:accPr>
                        <m:chr m:val="̈"/>
                        <m:ctrlPr>
                          <a:rPr lang="it-IT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it-IT" b="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𝑪</m:t>
                    </m:r>
                    <m:acc>
                      <m:accPr>
                        <m:chr m:val="̇"/>
                        <m:ctrlPr>
                          <a:rPr lang="it-IT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it-IT" b="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𝑲𝒒</m:t>
                    </m:r>
                    <m:r>
                      <a:rPr lang="it-IT" b="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0496F7E5-0BE8-4B21-9DC0-4781048F4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72" y="5503112"/>
                <a:ext cx="4642700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e 3">
            <a:extLst>
              <a:ext uri="{FF2B5EF4-FFF2-40B4-BE49-F238E27FC236}">
                <a16:creationId xmlns:a16="http://schemas.microsoft.com/office/drawing/2014/main" id="{00A884ED-98CA-475C-B0D8-78EA7F8B0DD8}"/>
              </a:ext>
            </a:extLst>
          </p:cNvPr>
          <p:cNvSpPr/>
          <p:nvPr/>
        </p:nvSpPr>
        <p:spPr>
          <a:xfrm>
            <a:off x="5014452" y="1927123"/>
            <a:ext cx="530941" cy="3539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B1D1D07-D1C4-4FCA-B214-DB0A0D80F064}"/>
              </a:ext>
            </a:extLst>
          </p:cNvPr>
          <p:cNvSpPr/>
          <p:nvPr/>
        </p:nvSpPr>
        <p:spPr>
          <a:xfrm>
            <a:off x="5078361" y="2230419"/>
            <a:ext cx="530941" cy="3539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1C5055AC-B184-42B5-9FE4-B55841FC489B}"/>
              </a:ext>
            </a:extLst>
          </p:cNvPr>
          <p:cNvSpPr/>
          <p:nvPr/>
        </p:nvSpPr>
        <p:spPr>
          <a:xfrm>
            <a:off x="6331974" y="1927123"/>
            <a:ext cx="530941" cy="3539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C9D45828-A1DD-4E02-B4E3-2EA07E1EADA1}"/>
              </a:ext>
            </a:extLst>
          </p:cNvPr>
          <p:cNvSpPr/>
          <p:nvPr/>
        </p:nvSpPr>
        <p:spPr>
          <a:xfrm>
            <a:off x="6395884" y="2238416"/>
            <a:ext cx="414980" cy="3539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7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E1812B-E2EF-48F3-8B52-865A20E2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0" dirty="0"/>
              <a:t>MODAL ANALYSIS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AB6A122-A551-450B-A207-A90CBE18C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8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6">
                <a:extLst>
                  <a:ext uri="{FF2B5EF4-FFF2-40B4-BE49-F238E27FC236}">
                    <a16:creationId xmlns:a16="http://schemas.microsoft.com/office/drawing/2014/main" id="{6FB3E7FB-3D4B-4B43-BFAB-10BC9A1360D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73759" y="1300190"/>
                <a:ext cx="8596481" cy="42576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>
                    <a:latin typeface="Gotham ExtraLight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UNDAMPED MODAL  ANALYSIS:</a:t>
                </a:r>
                <a:endParaRPr lang="en-US" sz="1800" dirty="0">
                  <a:effectLst/>
                  <a:latin typeface="Gotham ExtraLight"/>
                  <a:ea typeface="Yu Gothic Light" panose="020B0300000000000000" pitchFamily="34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𝑲𝒒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1" i="1"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it-IT" sz="1800" b="1" i="1" smtClean="0"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800" b="1" i="1" smtClean="0"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𝑴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it-IT" sz="1800" b="1" i="1" smtClean="0"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𝑲</m:t>
                      </m:r>
                      <m:r>
                        <a:rPr lang="it-IT" sz="1800" b="1" i="1"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it-IT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7 </a:t>
                </a:r>
                <a:r>
                  <a:rPr lang="it-IT" dirty="0" err="1"/>
                  <a:t>real</a:t>
                </a:r>
                <a:r>
                  <a:rPr lang="it-IT" dirty="0"/>
                  <a:t> eigenvalues,7 </a:t>
                </a:r>
                <a:r>
                  <a:rPr lang="it-IT" dirty="0" err="1"/>
                  <a:t>real</a:t>
                </a:r>
                <a:r>
                  <a:rPr lang="it-IT" dirty="0"/>
                  <a:t> </a:t>
                </a:r>
                <a:r>
                  <a:rPr lang="it-IT" dirty="0" err="1"/>
                  <a:t>eigenvectors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sz="1800" dirty="0"/>
                  <a:t>DAMPED MODAL ANALYSIS: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18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8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Yu Gothic Light" panose="020B0300000000000000" pitchFamily="34" charset="-128"/>
                                  <a:cs typeface="Times New Roman" panose="02020603050405020304" pitchFamily="18" charset="0"/>
                                </a:rPr>
                                <m:t>𝑴</m:t>
                              </m:r>
                              <m:acc>
                                <m:accPr>
                                  <m:chr m:val="̇"/>
                                  <m:ctrlP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>
                                      <a:effectLst/>
                                      <a:latin typeface="Cambria Math" panose="02040503050406030204" pitchFamily="18" charset="0"/>
                                      <a:ea typeface="Yu Gothic Light" panose="020B0300000000000000" pitchFamily="34" charset="-128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Yu Gothic Light" panose="020B0300000000000000" pitchFamily="34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Yu Gothic Light" panose="020B0300000000000000" pitchFamily="34" charset="-128"/>
                                  <a:cs typeface="Times New Roman" panose="02020603050405020304" pitchFamily="18" charset="0"/>
                                </a:rPr>
                                <m:t>𝑴</m:t>
                              </m:r>
                              <m:acc>
                                <m:accPr>
                                  <m:chr m:val="̇"/>
                                  <m:ctrlP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>
                                      <a:effectLst/>
                                      <a:latin typeface="Cambria Math" panose="02040503050406030204" pitchFamily="18" charset="0"/>
                                      <a:ea typeface="Yu Gothic Light" panose="020B0300000000000000" pitchFamily="34" charset="-128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Yu Gothic Light" panose="020B0300000000000000" pitchFamily="34" charset="-128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Yu Gothic Light" panose="020B0300000000000000" pitchFamily="34" charset="-128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it-IT" sz="1800" b="1" i="1" smtClean="0">
                                  <a:effectLst/>
                                  <a:latin typeface="Cambria Math" panose="02040503050406030204" pitchFamily="18" charset="0"/>
                                  <a:ea typeface="Yu Gothic Light" panose="020B0300000000000000" pitchFamily="34" charset="-128"/>
                                  <a:cs typeface="Times New Roman" panose="02020603050405020304" pitchFamily="18" charset="0"/>
                                </a:rPr>
                                <m:t>𝑴</m:t>
                              </m:r>
                              <m:acc>
                                <m:accPr>
                                  <m:chr m:val="̈"/>
                                  <m:ctrlP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>
                                      <a:effectLst/>
                                      <a:latin typeface="Cambria Math" panose="02040503050406030204" pitchFamily="18" charset="0"/>
                                      <a:ea typeface="Yu Gothic Light" panose="020B0300000000000000" pitchFamily="34" charset="-128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Yu Gothic Light" panose="020B0300000000000000" pitchFamily="34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Yu Gothic Light" panose="020B0300000000000000" pitchFamily="34" charset="-128"/>
                                  <a:cs typeface="Times New Roman" panose="02020603050405020304" pitchFamily="18" charset="0"/>
                                </a:rPr>
                                <m:t>𝑪</m:t>
                              </m:r>
                              <m:acc>
                                <m:accPr>
                                  <m:chr m:val="̇"/>
                                  <m:ctrlP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>
                                      <a:effectLst/>
                                      <a:latin typeface="Cambria Math" panose="02040503050406030204" pitchFamily="18" charset="0"/>
                                      <a:ea typeface="Yu Gothic Light" panose="020B0300000000000000" pitchFamily="34" charset="-128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Yu Gothic Light" panose="020B0300000000000000" pitchFamily="34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Yu Gothic Light" panose="020B0300000000000000" pitchFamily="34" charset="-128"/>
                                  <a:cs typeface="Times New Roman" panose="02020603050405020304" pitchFamily="18" charset="0"/>
                                </a:rPr>
                                <m:t>𝑲𝒒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Yu Gothic Light" panose="020B0300000000000000" pitchFamily="34" charset="-128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Yu Gothic Light" panose="020B0300000000000000" pitchFamily="34" charset="-128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𝑨</m:t>
                      </m:r>
                      <m:acc>
                        <m:accPr>
                          <m:chr m:val="̇"/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𝑩𝒚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𝒈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    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𝑤h𝑒𝑟𝑒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     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Yu Gothic Light" panose="020B0300000000000000" pitchFamily="34" charset="-128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Yu Gothic Light" panose="020B0300000000000000" pitchFamily="34" charset="-128"/>
                                    <a:cs typeface="Times New Roman" panose="02020603050405020304" pitchFamily="18" charset="0"/>
                                  </a:rPr>
                                  <m:t>𝑴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Yu Gothic Light" panose="020B0300000000000000" pitchFamily="34" charset="-128"/>
                                    <a:cs typeface="Times New Roman" panose="02020603050405020304" pitchFamily="18" charset="0"/>
                                  </a:rPr>
                                  <m:t>𝑴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Yu Gothic Light" panose="020B0300000000000000" pitchFamily="34" charset="-128"/>
                                    <a:cs typeface="Times New Roman" panose="02020603050405020304" pitchFamily="18" charset="0"/>
                                  </a:rPr>
                                  <m:t>𝑪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;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Yu Gothic Light" panose="020B0300000000000000" pitchFamily="34" charset="-128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Yu Gothic Light" panose="020B0300000000000000" pitchFamily="34" charset="-128"/>
                                    <a:cs typeface="Times New Roman" panose="02020603050405020304" pitchFamily="18" charset="0"/>
                                  </a:rPr>
                                  <m:t>𝑴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Yu Gothic Light" panose="020B0300000000000000" pitchFamily="34" charset="-128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Yu Gothic Light" panose="020B0300000000000000" pitchFamily="34" charset="-128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Yu Gothic Light" panose="020B0300000000000000" pitchFamily="34" charset="-128"/>
                                    <a:cs typeface="Times New Roman" panose="02020603050405020304" pitchFamily="18" charset="0"/>
                                  </a:rPr>
                                  <m:t>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;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8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sz="18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Yu Gothic Light" panose="020B0300000000000000" pitchFamily="34" charset="-128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Yu Gothic Light" panose="020B0300000000000000" pitchFamily="34" charset="-128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;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𝒈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8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Yu Gothic Light" panose="020B0300000000000000" pitchFamily="34" charset="-128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Yu Gothic Light" panose="020B0300000000000000" pitchFamily="34" charset="-128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1" i="1" smtClean="0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it-IT" sz="1800" b="1" i="1" smtClean="0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it-IT" sz="18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Yu Gothic Light" panose="020B0300000000000000" pitchFamily="34" charset="-128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Yu Gothic Light" panose="020B0300000000000000" pitchFamily="34" charset="-128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14 </a:t>
                </a:r>
                <a:r>
                  <a:rPr lang="it-IT" dirty="0" err="1"/>
                  <a:t>complex</a:t>
                </a:r>
                <a:r>
                  <a:rPr lang="it-IT" dirty="0"/>
                  <a:t> </a:t>
                </a:r>
                <a:r>
                  <a:rPr lang="it-IT" dirty="0" err="1"/>
                  <a:t>conjugate</a:t>
                </a:r>
                <a:r>
                  <a:rPr lang="it-IT" dirty="0"/>
                  <a:t> </a:t>
                </a:r>
                <a:r>
                  <a:rPr lang="it-IT" dirty="0" err="1"/>
                  <a:t>eigenvalues</a:t>
                </a:r>
                <a:r>
                  <a:rPr lang="it-IT" dirty="0"/>
                  <a:t>, 14 </a:t>
                </a:r>
                <a:r>
                  <a:rPr lang="it-IT" dirty="0" err="1"/>
                  <a:t>complex</a:t>
                </a:r>
                <a:r>
                  <a:rPr lang="it-IT" dirty="0"/>
                  <a:t> </a:t>
                </a:r>
                <a:r>
                  <a:rPr lang="it-IT" dirty="0" err="1"/>
                  <a:t>conjugate</a:t>
                </a:r>
                <a:r>
                  <a:rPr lang="it-IT" dirty="0"/>
                  <a:t> </a:t>
                </a:r>
                <a:r>
                  <a:rPr lang="it-IT" dirty="0" err="1"/>
                  <a:t>eigenvectors</a:t>
                </a:r>
                <a:endParaRPr lang="it-IT" dirty="0"/>
              </a:p>
            </p:txBody>
          </p:sp>
        </mc:Choice>
        <mc:Fallback xmlns="">
          <p:sp>
            <p:nvSpPr>
              <p:cNvPr id="7" name="Segnaposto testo 6">
                <a:extLst>
                  <a:ext uri="{FF2B5EF4-FFF2-40B4-BE49-F238E27FC236}">
                    <a16:creationId xmlns:a16="http://schemas.microsoft.com/office/drawing/2014/main" id="{6FB3E7FB-3D4B-4B43-BFAB-10BC9A1360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3759" y="1300190"/>
                <a:ext cx="8596481" cy="4257620"/>
              </a:xfrm>
              <a:blipFill>
                <a:blip r:embed="rId3"/>
                <a:stretch>
                  <a:fillRect l="-780" t="-7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355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CD7A4E-18F9-422D-9AF6-03DB66A5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734" y="37720"/>
            <a:ext cx="7230532" cy="1037547"/>
          </a:xfrm>
        </p:spPr>
        <p:txBody>
          <a:bodyPr/>
          <a:lstStyle/>
          <a:p>
            <a:pPr algn="ctr"/>
            <a:r>
              <a:rPr lang="it-IT" b="0" dirty="0"/>
              <a:t>MODAL ANALYSIS: FREE RESPONSE</a:t>
            </a:r>
            <a:r>
              <a:rPr lang="it-IT" dirty="0"/>
              <a:t>	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8C4DCCB-4402-4A31-9610-B3163544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B252716-DBA4-42E3-B38C-CD3535D16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gg/mm/aaaa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4978F4-9795-4460-8A67-9FD7CEC9F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Nome insegnamento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6">
                <a:extLst>
                  <a:ext uri="{FF2B5EF4-FFF2-40B4-BE49-F238E27FC236}">
                    <a16:creationId xmlns:a16="http://schemas.microsoft.com/office/drawing/2014/main" id="{F3B5386F-F9D4-4901-9989-839D858A411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544" y="1717326"/>
                <a:ext cx="8134096" cy="238604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it-IT" dirty="0">
                    <a:latin typeface="Gotham ExtraLight"/>
                  </a:rPr>
                  <a:t>Undamped (</a:t>
                </a:r>
                <a:r>
                  <a:rPr lang="it-IT" dirty="0" err="1">
                    <a:latin typeface="Gotham ExtraLight"/>
                  </a:rPr>
                  <a:t>real</a:t>
                </a:r>
                <a:r>
                  <a:rPr lang="it-IT" dirty="0">
                    <a:latin typeface="Gotham ExtraLight"/>
                  </a:rPr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𝜼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𝜼</m:t>
                    </m:r>
                    <m:d>
                      <m:dPr>
                        <m:ctrlPr>
                          <a:rPr lang="it-IT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it-IT" b="0" i="0" dirty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it-IT" b="0" i="0" dirty="0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it-IT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it-IT" dirty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it-IT" i="1" dirty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it-IT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it-IT" dirty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it-IT" i="1" dirty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it-IT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it-IT" dirty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it-IT" i="1" dirty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it-IT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it-IT" dirty="0" err="1">
                    <a:latin typeface="Gotham ExtraLight"/>
                  </a:rPr>
                  <a:t>Damped</a:t>
                </a:r>
                <a:r>
                  <a:rPr lang="it-IT" dirty="0">
                    <a:latin typeface="Gotham ExtraLight"/>
                  </a:rPr>
                  <a:t> (</a:t>
                </a:r>
                <a:r>
                  <a:rPr lang="it-IT" dirty="0" err="1">
                    <a:latin typeface="Gotham ExtraLight"/>
                  </a:rPr>
                  <a:t>complex</a:t>
                </a:r>
                <a:r>
                  <a:rPr lang="it-IT" dirty="0">
                    <a:latin typeface="Gotham ExtraLight"/>
                  </a:rPr>
                  <a:t>)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⁡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⁡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7" name="Segnaposto testo 6">
                <a:extLst>
                  <a:ext uri="{FF2B5EF4-FFF2-40B4-BE49-F238E27FC236}">
                    <a16:creationId xmlns:a16="http://schemas.microsoft.com/office/drawing/2014/main" id="{F3B5386F-F9D4-4901-9989-839D858A41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544" y="1717326"/>
                <a:ext cx="8134096" cy="2386044"/>
              </a:xfrm>
              <a:blipFill>
                <a:blip r:embed="rId3"/>
                <a:stretch>
                  <a:fillRect l="-749" t="-1535" b="-46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4541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7E5169C8BD1F4449D06F8B70B0A84A1" ma:contentTypeVersion="9" ma:contentTypeDescription="Creare un nuovo documento." ma:contentTypeScope="" ma:versionID="4b53abcdfd2157076e67936950792ed8">
  <xsd:schema xmlns:xsd="http://www.w3.org/2001/XMLSchema" xmlns:xs="http://www.w3.org/2001/XMLSchema" xmlns:p="http://schemas.microsoft.com/office/2006/metadata/properties" xmlns:ns2="d389e45e-e003-49f0-ac76-9049a5f24e3c" targetNamespace="http://schemas.microsoft.com/office/2006/metadata/properties" ma:root="true" ma:fieldsID="3252ca55400dd0caf022055f62416287" ns2:_="">
    <xsd:import namespace="d389e45e-e003-49f0-ac76-9049a5f24e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89e45e-e003-49f0-ac76-9049a5f24e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50A6DD2-CEAF-44B8-9F3B-8616C6B08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BD9B97-462E-49ED-BD96-AA4743C983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89e45e-e003-49f0-ac76-9049a5f24e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AAC139-4801-451A-ADFC-B80ED1DA5D9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1320</Words>
  <Application>Microsoft Office PowerPoint</Application>
  <PresentationFormat>Presentazione su schermo (4:3)</PresentationFormat>
  <Paragraphs>279</Paragraphs>
  <Slides>37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37</vt:i4>
      </vt:variant>
    </vt:vector>
  </HeadingPairs>
  <TitlesOfParts>
    <vt:vector size="47" baseType="lpstr">
      <vt:lpstr>Arial</vt:lpstr>
      <vt:lpstr>Calibri</vt:lpstr>
      <vt:lpstr>Cambria</vt:lpstr>
      <vt:lpstr>Cambria Math</vt:lpstr>
      <vt:lpstr>Century Gothic</vt:lpstr>
      <vt:lpstr>Gotham ExtraLight</vt:lpstr>
      <vt:lpstr>Gotham Light</vt:lpstr>
      <vt:lpstr>Gotham Medium</vt:lpstr>
      <vt:lpstr>Helvetica Neue Light</vt:lpstr>
      <vt:lpstr>Tema di Office</vt:lpstr>
      <vt:lpstr>COMFORT WITH ROLL MOTION</vt:lpstr>
      <vt:lpstr>INTRODUCTION</vt:lpstr>
      <vt:lpstr>TARGETS</vt:lpstr>
      <vt:lpstr>WHAT WE HAVE DONE</vt:lpstr>
      <vt:lpstr>MODEL</vt:lpstr>
      <vt:lpstr>EOM MATRICES</vt:lpstr>
      <vt:lpstr>EOM MATRICES</vt:lpstr>
      <vt:lpstr>MODAL ANALYSIS </vt:lpstr>
      <vt:lpstr>MODAL ANALYSIS: FREE RESPONSE </vt:lpstr>
      <vt:lpstr>DIRECT APPROACH and DUNCAN APPROACH </vt:lpstr>
      <vt:lpstr>ROAD SURFACE MODELLING</vt:lpstr>
      <vt:lpstr>VEHICLE CHARACTERISTICS</vt:lpstr>
      <vt:lpstr>RESULTS: UNDAMPED FREE RESPONSE </vt:lpstr>
      <vt:lpstr>RESULTS: UNDAMPED FREE RESPONSE </vt:lpstr>
      <vt:lpstr>RESULTS: UNDAMPED FREE RESPONSE</vt:lpstr>
      <vt:lpstr>RESULTS: UNDAMPED FREE RESPONSE</vt:lpstr>
      <vt:lpstr>RESULTS: UNDAMPED FREE RESPONSE</vt:lpstr>
      <vt:lpstr>RESULTS: DAMPED FREE RESPONSE</vt:lpstr>
      <vt:lpstr>RESULTS: DAMPED FREE RESPONSE</vt:lpstr>
      <vt:lpstr>Presentazione standard di PowerPoint</vt:lpstr>
      <vt:lpstr>Presentazione standard di PowerPoint</vt:lpstr>
      <vt:lpstr>Presentazione standard di PowerPoint</vt:lpstr>
      <vt:lpstr>RESULTS: DUNCAN APPROACH</vt:lpstr>
      <vt:lpstr>RESULTS: DUNCAN APPROACH</vt:lpstr>
      <vt:lpstr>RESULTS: DUNCAN APPROACH</vt:lpstr>
      <vt:lpstr>RESULTS: DUNCAN APPROACH</vt:lpstr>
      <vt:lpstr>COMPARISON DUNCAN APPROACH </vt:lpstr>
      <vt:lpstr>COMPARISON DUNCAN APPROACH </vt:lpstr>
      <vt:lpstr>RESULTS: DIRECT APPROACH</vt:lpstr>
      <vt:lpstr>RESULTS: DIRECT APPROACH</vt:lpstr>
      <vt:lpstr>RESULTS: DIRECT APPROACH</vt:lpstr>
      <vt:lpstr>RESULTS: DIRECT APPROACH</vt:lpstr>
      <vt:lpstr>COMPARISON: DUNCAN vs DIRECT, WITH ANTI-ROLL BAR  </vt:lpstr>
      <vt:lpstr>CONCLUSIONS</vt:lpstr>
      <vt:lpstr>FURTHER DEVELOPMENTS</vt:lpstr>
      <vt:lpstr>Any questions?</vt:lpstr>
      <vt:lpstr>REFERENCES</vt:lpstr>
    </vt:vector>
  </TitlesOfParts>
  <Company>MORE-service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Luca Gasparini</dc:creator>
  <cp:lastModifiedBy>Giovanni Coppola</cp:lastModifiedBy>
  <cp:revision>277</cp:revision>
  <dcterms:created xsi:type="dcterms:W3CDTF">2015-06-30T14:46:04Z</dcterms:created>
  <dcterms:modified xsi:type="dcterms:W3CDTF">2020-12-07T15:19:43Z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0x010100E7E5169C8BD1F4449D06F8B70B0A84A1</vt:lpwstr>
  </property>
</Properties>
</file>